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56" r:id="rId3"/>
    <p:sldId id="294" r:id="rId4"/>
    <p:sldId id="257" r:id="rId5"/>
    <p:sldId id="275" r:id="rId6"/>
    <p:sldId id="296" r:id="rId7"/>
    <p:sldId id="273" r:id="rId8"/>
    <p:sldId id="261" r:id="rId9"/>
    <p:sldId id="260" r:id="rId10"/>
    <p:sldId id="259" r:id="rId11"/>
    <p:sldId id="258" r:id="rId12"/>
    <p:sldId id="280" r:id="rId13"/>
    <p:sldId id="269" r:id="rId14"/>
    <p:sldId id="271" r:id="rId15"/>
    <p:sldId id="279" r:id="rId16"/>
    <p:sldId id="274" r:id="rId17"/>
    <p:sldId id="299" r:id="rId18"/>
    <p:sldId id="295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3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7;&#1058;&#1040;&#1056;&#1054;&#1045;\&#1073;&#1086;&#1075;&#1072;&#1090;&#1099;&#1088;&#1100;\&#1041;&#1086;&#1075;&#1072;&#1090;&#1099;&#1088;&#1089;&#1082;&#1072;&#1103;_&#1085;&#1072;&#1096;&#1072;_&#1089;&#1080;&#1083;&#1072;.mp3" TargetMode="External"/><Relationship Id="rId1" Type="http://schemas.microsoft.com/office/2007/relationships/media" Target="file:///D:\&#1057;&#1058;&#1040;&#1056;&#1054;&#1045;\&#1073;&#1086;&#1075;&#1072;&#1090;&#1099;&#1088;&#1100;\&#1041;&#1086;&#1075;&#1072;&#1090;&#1099;&#1088;&#1089;&#1082;&#1072;&#1103;_&#1085;&#1072;&#1096;&#1072;_&#1089;&#1080;&#1083;&#1072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7;&#1058;&#1040;&#1056;&#1054;&#1045;\&#1073;&#1086;&#1075;&#1072;&#1090;&#1099;&#1088;&#1100;\&#1052;&#1091;&#1089;&#1086;&#1088;&#1089;&#1082;&#1080;&#1081;%20&#1093;&#1086;&#1074;&#1072;&#1085;&#1097;&#1080;&#1085;&#1072;..mp3" TargetMode="External"/><Relationship Id="rId1" Type="http://schemas.microsoft.com/office/2007/relationships/media" Target="file:///D:\&#1057;&#1058;&#1040;&#1056;&#1054;&#1045;\&#1073;&#1086;&#1075;&#1072;&#1090;&#1099;&#1088;&#1100;\&#1052;&#1091;&#1089;&#1086;&#1088;&#1089;&#1082;&#1080;&#1081;%20&#1093;&#1086;&#1074;&#1072;&#1085;&#1097;&#1080;&#1085;&#1072;.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smartstory.world/blog/multfilmy-o-bogatyrjah-i-zashhitnikah/?ysclid=m2e8rc5270308483729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hyperlink" Target="http://mshishova.ru/gimnastika-dlya-glaz-v-stixax/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spb.excimerclinic.ru/babyvision/gimnastik_deti/" TargetMode="External"/><Relationship Id="rId5" Type="http://schemas.openxmlformats.org/officeDocument/2006/relationships/hyperlink" Target="https://rosuchebnik.ru/material/kompleks-fizicheskikh-uprazhneniy-dlya-doshkolnikov/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skazki/pushkin_skazka_o_care_saltane?ysclid=m2e8ekdaot23792734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12485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Структурное подразделение детский сад «Звёздочка» государственное бюджетное общеобразовательное учреждение Самарской области средняя общеобразовательная школа № 2 имени Героя Советского Союза </a:t>
            </a:r>
            <a:r>
              <a:rPr lang="ru-RU" sz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Г.Н.Гурьянова</a:t>
            </a:r>
            <a:r>
              <a:rPr 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ж.-</a:t>
            </a:r>
            <a:r>
              <a:rPr lang="ru-RU" sz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д.ст.Шентала</a:t>
            </a:r>
            <a:r>
              <a:rPr 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муниципального района </a:t>
            </a:r>
            <a:r>
              <a:rPr lang="ru-RU" sz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Шенталинский</a:t>
            </a:r>
            <a:r>
              <a:rPr 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Самарской области</a:t>
            </a:r>
            <a:br>
              <a:rPr lang="ru-RU" sz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200" dirty="0">
                <a:solidFill>
                  <a:schemeClr val="accent2"/>
                </a:solidFill>
                <a:sym typeface="+mn-ea"/>
              </a:rPr>
              <a:t> </a:t>
            </a:r>
            <a:br>
              <a:rPr lang="ru-RU" sz="1200" dirty="0">
                <a:solidFill>
                  <a:schemeClr val="accent2"/>
                </a:solidFill>
                <a:sym typeface="+mn-ea"/>
              </a:rPr>
            </a:br>
            <a:r>
              <a:rPr lang="ru-RU" sz="1200" dirty="0">
                <a:solidFill>
                  <a:schemeClr val="accent2"/>
                </a:solidFill>
                <a:sym typeface="+mn-ea"/>
              </a:rPr>
              <a:t/>
            </a:r>
            <a:br>
              <a:rPr lang="ru-RU" sz="1200" dirty="0">
                <a:solidFill>
                  <a:schemeClr val="accent2"/>
                </a:solidFill>
                <a:sym typeface="+mn-ea"/>
              </a:rPr>
            </a:br>
            <a:r>
              <a:rPr lang="ru-RU" sz="1200" dirty="0">
                <a:solidFill>
                  <a:schemeClr val="accent2"/>
                </a:solidFill>
                <a:sym typeface="+mn-ea"/>
              </a:rPr>
              <a:t/>
            </a:r>
            <a:br>
              <a:rPr lang="ru-RU" sz="1200" dirty="0">
                <a:solidFill>
                  <a:schemeClr val="accent2"/>
                </a:solidFill>
                <a:sym typeface="+mn-ea"/>
              </a:rPr>
            </a:br>
            <a:r>
              <a:rPr lang="ru-RU" sz="1200" dirty="0">
                <a:solidFill>
                  <a:schemeClr val="accent2"/>
                </a:solidFill>
                <a:sym typeface="+mn-ea"/>
              </a:rPr>
              <a:t/>
            </a:r>
            <a:br>
              <a:rPr lang="ru-RU" sz="1200" dirty="0">
                <a:solidFill>
                  <a:schemeClr val="accent2"/>
                </a:solidFill>
                <a:sym typeface="+mn-ea"/>
              </a:rPr>
            </a:br>
            <a:r>
              <a:rPr lang="ru-RU" sz="1200" dirty="0">
                <a:solidFill>
                  <a:schemeClr val="accent2"/>
                </a:solidFill>
                <a:sym typeface="+mn-ea"/>
              </a:rPr>
              <a:t/>
            </a:r>
            <a:br>
              <a:rPr lang="ru-RU" sz="1200" dirty="0">
                <a:solidFill>
                  <a:schemeClr val="accent2"/>
                </a:solidFill>
                <a:sym typeface="+mn-ea"/>
              </a:rPr>
            </a:br>
            <a:r>
              <a:rPr lang="ru-RU" sz="22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Образовательный маршрут по теме «Богатырская Наша Сила»</a:t>
            </a:r>
            <a:br>
              <a:rPr lang="ru-RU" sz="22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3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Авторы:</a:t>
            </a:r>
            <a:br>
              <a:rPr lang="ru-RU" sz="13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3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13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33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Мухаметова</a:t>
            </a:r>
            <a:r>
              <a:rPr lang="ru-RU" sz="13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О.В., воспитатель; </a:t>
            </a:r>
            <a:br>
              <a:rPr lang="ru-RU" sz="13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3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сИРАЗДИНОВА м.в., ВОСПИТАТЕЛЬ</a:t>
            </a:r>
            <a:br>
              <a:rPr lang="ru-RU" sz="133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33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133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133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Богатырская_наша_сил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44880" y="6163491"/>
            <a:ext cx="304800" cy="304800"/>
          </a:xfrm>
          <a:prstGeom prst="rect">
            <a:avLst/>
          </a:prstGeom>
        </p:spPr>
      </p:pic>
      <p:pic>
        <p:nvPicPr>
          <p:cNvPr id="7" name="Объект 6" descr="богатырь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6415" y="3429000"/>
            <a:ext cx="2489835" cy="205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3972232" cy="4724400"/>
          </a:xfrm>
        </p:spPr>
        <p:txBody>
          <a:bodyPr>
            <a:normAutofit fontScale="67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665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Алеша Попович</a:t>
            </a:r>
          </a:p>
          <a:p>
            <a:pPr>
              <a:spcBef>
                <a:spcPct val="0"/>
              </a:spcBef>
            </a:pPr>
            <a:r>
              <a:rPr lang="ru-RU" sz="2665" dirty="0" smtClean="0">
                <a:latin typeface="Times New Roman" panose="02020603050405020304" pitchFamily="18" charset="0"/>
              </a:rPr>
              <a:t>Грамоте не учился, за книги не садился, а учился с малых лет копьём владеть, из лука стрелять, Алёша Попович сын ростовского попа Леонтия, герой былин. </a:t>
            </a:r>
          </a:p>
          <a:p>
            <a:pPr>
              <a:spcBef>
                <a:spcPct val="0"/>
              </a:spcBef>
            </a:pPr>
            <a:r>
              <a:rPr lang="ru-RU" sz="2665" dirty="0" smtClean="0">
                <a:latin typeface="Times New Roman" panose="02020603050405020304" pitchFamily="18" charset="0"/>
              </a:rPr>
              <a:t>Силой Алёша не большой был, зато дерзостью да хитростью взял, молодецкой удалью, находчивостью и богатырской храбростью, вспыльчивостью, хвастовством. Алеша весел, насмешлив и остер на язык. Врагов он часто побеждает не силой, а военной хитростью: притворяется глухим и заставляет противника подойти поближе, под каким-нибудь предлогом вынуждает врага обернуться и т.п. </a:t>
            </a:r>
          </a:p>
          <a:p>
            <a:pPr>
              <a:spcBef>
                <a:spcPct val="0"/>
              </a:spcBef>
            </a:pPr>
            <a:endParaRPr lang="ru-RU" sz="2665" dirty="0" smtClean="0"/>
          </a:p>
          <a:p>
            <a:endParaRPr lang="ru-RU" sz="2665" dirty="0"/>
          </a:p>
        </p:txBody>
      </p:sp>
      <p:pic>
        <p:nvPicPr>
          <p:cNvPr id="7" name="Содержимое 3" descr="http://content.foto.mail.ru/mail/ritari99/_answers/i-147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3975" y="1600200"/>
            <a:ext cx="3312160" cy="417957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Добрыня Никитич, Илья Муромец, Алёша Попович</a:t>
            </a:r>
          </a:p>
        </p:txBody>
      </p:sp>
      <p:pic>
        <p:nvPicPr>
          <p:cNvPr id="4" name="Picture 2" descr="http://viktorbychkov.ru/bimages/5/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12165" y="1340485"/>
            <a:ext cx="7621905" cy="5517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Мусорский хованщина.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34250" y="6098177"/>
            <a:ext cx="435429" cy="435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      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3845"/>
            <a:ext cx="6801485" cy="452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РАСТЕТ ДУБОК.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ЕГО ТАК ГЛУБОК.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ЕГО ВОТ ТАК ШИРОКИ.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ВЕТКИ ЕГО ВОТ ТАК ВЫСОКИ.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АХ,ТЫ ДУБ-ДУБОК,ТЫ МОГУЧ.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ВЕТРУ ТЫ ДУБОК СКРИПУЧ.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 МНЕ СИЛЫ,ОТВАГИ,ДОБРА.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ЗЕМЛЮ РОДНУЮ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 ОТ ВРАГА.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у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0205" y="1553845"/>
            <a:ext cx="3073400" cy="433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sz="2665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  <a:br>
              <a:rPr lang="ru-RU" sz="2665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65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 уборы  богатырей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2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(рассмотри)</a:t>
            </a:r>
          </a:p>
        </p:txBody>
      </p:sp>
      <p:pic>
        <p:nvPicPr>
          <p:cNvPr id="5" name="Содержимое 4" descr="шле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9705" y="1894840"/>
            <a:ext cx="6245225" cy="44989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25810" y="2861945"/>
            <a:ext cx="2053590" cy="470979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п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310" y="1807210"/>
            <a:ext cx="6912610" cy="4528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030" y="414655"/>
            <a:ext cx="6757670" cy="763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богатырей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(рассмотри)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220" y="635"/>
            <a:ext cx="7593330" cy="11518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защита богатыря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(рассмотри и запомни)</a:t>
            </a:r>
          </a:p>
        </p:txBody>
      </p:sp>
      <p:pic>
        <p:nvPicPr>
          <p:cNvPr id="3" name="Рисунок 2" descr="кольч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389" y="1149531"/>
            <a:ext cx="4049485" cy="4950823"/>
          </a:xfrm>
          <a:prstGeom prst="rect">
            <a:avLst/>
          </a:prstGeom>
        </p:spPr>
      </p:pic>
      <p:pic>
        <p:nvPicPr>
          <p:cNvPr id="4" name="Рисунок 3" descr="щит и ме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7760" y="1123405"/>
            <a:ext cx="3971109" cy="497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гатырь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995" y="1346835"/>
            <a:ext cx="6876415" cy="483044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286000" y="255270"/>
            <a:ext cx="4572000" cy="3403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2400" dirty="0" smtClean="0">
                <a:sym typeface="+mn-ea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Шаг 8</a:t>
            </a:r>
          </a:p>
          <a:p>
            <a:pPr algn="ctr"/>
            <a:r>
              <a:rPr lang="ru-RU" altLang="en-US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(постарайтесь запомнить)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08975" cy="472440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мультфильмы о богатырях:</a:t>
            </a:r>
          </a:p>
          <a:p>
            <a:pPr marL="0" indent="0"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https://smartstory.world/blog/multfilmy-o-bogatyrjah-i-zashhitnikah/?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ysclid=m2e8rc5270308483729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05" y="2971165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</a:p>
        </p:txBody>
      </p:sp>
      <p:pic>
        <p:nvPicPr>
          <p:cNvPr id="5" name="sergey_belikov_-_zhivi_rodnik_(zaycev.net)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0689" y="206062"/>
            <a:ext cx="609600" cy="609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4305" y="1600200"/>
            <a:ext cx="8837295" cy="47244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Комплекс физических упражнений для дошкольников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5"/>
              </a:rPr>
              <a:t>https://rosuchebnik.ru/material/kompleks-fizicheskikh-uprazhneniy-dlya-doshkolnikov/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Детская гимнастика для глаз и упражнения для улучшения зрения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7"/>
              </a:rPr>
              <a:t>http://mshishova.ru/gimnastika-dlya-glaz-v-stixax/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6682" y="837127"/>
            <a:ext cx="6724918" cy="5487473"/>
          </a:xfrm>
        </p:spPr>
        <p:txBody>
          <a:bodyPr/>
          <a:lstStyle/>
          <a:p>
            <a:pPr marL="0" indent="0" algn="l">
              <a:buNone/>
            </a:pPr>
            <a:endParaRPr lang="ru-RU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2391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Наш</a:t>
            </a:r>
            <a:r>
              <a:rPr lang="ru-RU" b="1" spc="-2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маршрут</a:t>
            </a:r>
            <a:r>
              <a:rPr lang="ru-RU" b="1" spc="-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подошел</a:t>
            </a:r>
            <a:r>
              <a:rPr lang="ru-RU" b="1" spc="-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</a:t>
            </a:r>
            <a:r>
              <a:rPr lang="ru-RU" b="1" spc="-2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концу!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b="1" spc="-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Спасибо</a:t>
            </a:r>
            <a:r>
              <a:rPr lang="ru-RU" b="1" spc="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внимание!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Желаем Вам творческих успехов!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b="1" u="sng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9140190" cy="7060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670" y="1016000"/>
            <a:ext cx="7760970" cy="541210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важаемые родители!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Образовательный маршрут, который мы предлагаем Вашему вниманию, посвящен ботарырям - людям 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+mn-ea"/>
              </a:rPr>
              <a:t>безмерной силы, отваги, стойкости, наделенные необыкновенным умом и смекалкой.</a:t>
            </a:r>
            <a:endParaRPr lang="ru-RU" altLang="en-US" sz="2400" dirty="0" smtClean="0">
              <a:solidFill>
                <a:schemeClr val="accent2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Пройдя по маршруту, Ваш ребенок сможет найти ответы на интересующие его вопросы, а также расширить свои представления о богатырях</a:t>
            </a:r>
            <a:endParaRPr lang="ru-RU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670" y="196215"/>
            <a:ext cx="7668260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БОГАТЫРСКАЯ НАША СИЛА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40" y="1104900"/>
            <a:ext cx="8425815" cy="4975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 тем как начать путешествовать с ребенком по образовательному маршруту просим помнить вас о том, что: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продолжительность разовой работы ребенка на компьютере не должна превышать 10 минут для детей 5 лет, 15 минут – для детей 6 лет;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после игры за компьютером полезно провести с ребенком в течение 1 минуты зрительную гимнастику, чтобы снять напряжение с глаз, а также выполнить физические упражнения для снятия общего утомления и напряжения с мышц шеи, верхнего плечевого пояса. (Ссылки на зрительную гимнастику и физические упражнения смотрите в приложении).</a:t>
            </a:r>
            <a:endParaRPr lang="ru-RU" sz="2000" i="1" dirty="0"/>
          </a:p>
        </p:txBody>
      </p:sp>
      <p:pic>
        <p:nvPicPr>
          <p:cNvPr id="5" name="Spirit_-_Zvuki_guslej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755" y="49948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-635"/>
            <a:ext cx="8686800" cy="129921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  <a:sym typeface="+mn-ea"/>
              </a:rPr>
              <a:t>Богатыри - это герои русских былин, совершавшие подвиги во имя Родины, человек безмерной силы, отваги, стойкости, наделенные необыкновенным умом и смекалкой.</a:t>
            </a:r>
            <a:endParaRPr lang="ru-RU" altLang="en-US" sz="2000" b="1" dirty="0" smtClean="0">
              <a:solidFill>
                <a:schemeClr val="accent2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именем каждого из  былинных богатырей стоит конкретный человек живший когда-то давно на Руси, и совершивший свои подвиги только в былинах .</a:t>
            </a:r>
          </a:p>
          <a:p>
            <a:pPr indent="-457200" algn="just">
              <a:defRPr/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defRPr/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defRPr/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Ходил сказитель из селения в селение и рассказывал нараспев (похоже на песню) о героях-богатырях, о их подвигах.</a:t>
            </a: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4405"/>
            <a:ext cx="4343400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</a:p>
        </p:txBody>
      </p:sp>
      <p:pic>
        <p:nvPicPr>
          <p:cNvPr id="4" name="Содержимое 3" descr="богатырь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305" y="1991360"/>
            <a:ext cx="4847590" cy="27101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30" y="1991360"/>
            <a:ext cx="2886075" cy="270954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219835" y="5288915"/>
            <a:ext cx="7672070" cy="732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en-US" sz="16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загадки:</a:t>
            </a:r>
            <a:endParaRPr lang="ru-RU" altLang="en-US" sz="1600">
              <a:solidFill>
                <a:schemeClr val="accent2"/>
              </a:solidFill>
            </a:endParaRPr>
          </a:p>
          <a:p>
            <a:r>
              <a:rPr lang="ru-RU" altLang="en-US" sz="1600"/>
              <a:t>https://ds-krepysh5.gosuslugi.ru/netcat_files/75/197/Prilozhenie_7_Zagadki_pro_bogatyrey.pdf?ysclid=m2e8a2bsld761697705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Шаг 2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2872740" cy="4724400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 с детьми поговорки: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77540" y="2121535"/>
            <a:ext cx="5814060" cy="4203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в поле не воин.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 -Родине служить.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 мечом придет, тот от меча и умрет.</a:t>
            </a:r>
          </a:p>
        </p:txBody>
      </p:sp>
      <p:pic>
        <p:nvPicPr>
          <p:cNvPr id="5" name="Рисунок 2" descr="богатырь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310" y="1104900"/>
            <a:ext cx="2317115" cy="2323465"/>
          </a:xfrm>
          <a:prstGeom prst="rect">
            <a:avLst/>
          </a:prstGeom>
        </p:spPr>
      </p:pic>
      <p:pic>
        <p:nvPicPr>
          <p:cNvPr id="6" name="Рисунок 4" descr="богатырь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625" y="3429000"/>
            <a:ext cx="2448560" cy="312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66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Шаг 3</a:t>
            </a:r>
            <a:r>
              <a:rPr lang="ru-RU" sz="2665" dirty="0" smtClean="0"/>
              <a:t/>
            </a:r>
            <a:br>
              <a:rPr lang="ru-RU" sz="2665" dirty="0" smtClean="0"/>
            </a:br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sz="266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Вышли из моря как жар горя 33 богатыря»</a:t>
            </a:r>
            <a:br>
              <a:rPr lang="ru-RU" sz="266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6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(прочитайте детям отрывок из произведения А. Пушкина «Сказка о царе Салтане)</a:t>
            </a:r>
          </a:p>
        </p:txBody>
      </p:sp>
      <p:pic>
        <p:nvPicPr>
          <p:cNvPr id="4" name="Содержимое 3" descr="богатырь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4870" y="4278630"/>
            <a:ext cx="5303520" cy="2317750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2286000" y="2967990"/>
            <a:ext cx="4572000" cy="17235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сказку:</a:t>
            </a:r>
          </a:p>
          <a:p>
            <a:r>
              <a:rPr lang="ru-RU" altLang="en-US" dirty="0">
                <a:hlinkClick r:id="rId3"/>
              </a:rPr>
              <a:t>https://</a:t>
            </a:r>
            <a:r>
              <a:rPr lang="ru-RU" altLang="en-US" dirty="0" smtClean="0">
                <a:hlinkClick r:id="rId3"/>
              </a:rPr>
              <a:t>nukadeti.ru/skazki/pushkin_skazka_o_care_saltane?ysclid=m2e8ekdaot237927347</a:t>
            </a:r>
            <a:endParaRPr lang="ru-RU" altLang="en-US" dirty="0" smtClean="0"/>
          </a:p>
          <a:p>
            <a:endParaRPr lang="ru-RU" altLang="en-US" dirty="0"/>
          </a:p>
          <a:p>
            <a:r>
              <a:rPr lang="ru-RU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665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Шаг 4</a:t>
            </a:r>
            <a:r>
              <a:rPr lang="ru-RU" sz="2665" dirty="0" smtClean="0">
                <a:sym typeface="+mn-ea"/>
              </a:rPr>
              <a:t/>
            </a:r>
            <a:br>
              <a:rPr lang="ru-RU" sz="2665" dirty="0" smtClean="0">
                <a:sym typeface="+mn-ea"/>
              </a:rPr>
            </a:br>
            <a:endParaRPr lang="ru-RU" sz="2665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" y="1193800"/>
            <a:ext cx="4495800" cy="4884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мы знаем о ботарях?!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  - самый популярный герой былин, могучий богатырь.  Родина его – город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Муром.Крестьянский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сын, больной Илья «сидел сиднем на печи 30 лет и три года». Однажды в дом пришли странники. Они исцелили Илью, наделив его богатырской силой. Отныне он – герой, которому предначертано служить городу Киеву и князю Владимиру. В былинах Илья Муромец стоял во главе дружины. Авторы былин подчёркивают в нём силу, мужество, надёжность, справедливость, миролюбие. Он человек уверенной силы, опыта и житейской мудрости. Память об Илье, народная любовь к нему сохранилась  до сих пор. Ему воздвигнуты памятники. Его именем называют военную технику и др.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newzz.in.ua/uploads/posts/2011-05/thumbs/1305312488_fr0282_02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810" y="1951990"/>
            <a:ext cx="2446655" cy="3728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7500" lnSpcReduction="10000"/>
          </a:bodyPr>
          <a:lstStyle/>
          <a:p>
            <a:pPr marL="0" indent="0">
              <a:buNone/>
            </a:pPr>
            <a:r>
              <a:rPr lang="ru-RU" sz="2665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Добрыня Никитич</a:t>
            </a:r>
          </a:p>
          <a:p>
            <a:r>
              <a:rPr lang="ru-RU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Жила- была под Киевом </a:t>
            </a:r>
            <a:r>
              <a:rPr lang="ru-RU" sz="26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Мамелфа</a:t>
            </a:r>
            <a:r>
              <a:rPr lang="ru-RU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Тимофеевна. Был у неё любимый сын- богатырь </a:t>
            </a:r>
            <a:r>
              <a:rPr lang="ru-RU" sz="26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Добрынюшка</a:t>
            </a:r>
            <a:r>
              <a:rPr lang="ru-RU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всему Киеву о Добрыне слава шла: он и статен, и высок, и грамоте обучен, и в бою смел. Он и песню сложит, и на гуслях сыграет, и умное слово скажет. Да и нрав у Добрыни спокойный, ласковый. Никого он не заругает, никого он зря не обидит. Недаром его прозвали «тихий </a:t>
            </a:r>
            <a:r>
              <a:rPr lang="ru-RU" sz="26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Добрынюшка</a:t>
            </a:r>
            <a:r>
              <a:rPr lang="ru-RU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Добрыня Никитич  прославился тем, что в тяжкой битве победил Змея Огненного, освободил из плена много людей и среди них племянницу князя Владимира Забаву </a:t>
            </a:r>
            <a:r>
              <a:rPr lang="ru-RU" sz="26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Путятичну</a:t>
            </a:r>
            <a:r>
              <a:rPr lang="ru-RU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http://www.centre-magic.ru/images/stories/articles/Dobrinya-Nikitich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8925" y="1600200"/>
            <a:ext cx="3107055" cy="404368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Office PowerPoint</Application>
  <PresentationFormat>Экран (4:3)</PresentationFormat>
  <Paragraphs>79</Paragraphs>
  <Slides>19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Batang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Структурное подразделение детский сад «Звёздочка» государственное бюджетное общеобразовательное учреждение Самарской области средняя общеобразовательная школа № 2 имени Героя Советского Союза Г.Н.Гурьянова ж.-д.ст.Шентала муниципального района Шенталинский Самарской области       Образовательный маршрут по теме «Богатырская Наша Сила»    Авторы:  Мухаметова О.В., воспитатель;  сИРАЗДИНОВА м.в., ВОСПИТАТЕЛЬ  </vt:lpstr>
      <vt:lpstr>Презентация PowerPoint</vt:lpstr>
      <vt:lpstr>   Памятка для родителей</vt:lpstr>
      <vt:lpstr>Богатыри - это герои русских былин, совершавшие подвиги во имя Родины, человек безмерной силы, отваги, стойкости, наделенные необыкновенным умом и смекалкой.</vt:lpstr>
      <vt:lpstr>Шаг 1</vt:lpstr>
      <vt:lpstr>Шаг 2</vt:lpstr>
      <vt:lpstr>   Шаг 3 «Вышли из моря как жар горя 33 богатыря»  (прочитайте детям отрывок из произведения А. Пушкина «Сказка о царе Салтане)</vt:lpstr>
      <vt:lpstr>Шаг 4 </vt:lpstr>
      <vt:lpstr>Презентация PowerPoint</vt:lpstr>
      <vt:lpstr>Презентация PowerPoint</vt:lpstr>
      <vt:lpstr>Добрыня Никитич, Илья Муромец, Алёша Попович</vt:lpstr>
      <vt:lpstr>                        Шаг 5</vt:lpstr>
      <vt:lpstr>       Шаг 6  головные  уборы  богатырей (рассмотри)</vt:lpstr>
      <vt:lpstr>Презентация PowerPoint</vt:lpstr>
      <vt:lpstr>Презентация PowerPoint</vt:lpstr>
      <vt:lpstr>Презентация PowerPoint</vt:lpstr>
      <vt:lpstr>             Шаг 9</vt:lpstr>
      <vt:lpstr>             Приложение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Наумов</cp:lastModifiedBy>
  <cp:revision>87</cp:revision>
  <dcterms:created xsi:type="dcterms:W3CDTF">2013-11-19T05:52:00Z</dcterms:created>
  <dcterms:modified xsi:type="dcterms:W3CDTF">2024-10-18T15:22:21Z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57EBC9565B1A433E9EB587B5087230B7_12</vt:lpwstr>
  </property>
  <property fmtid="{D5CDD505-2E9C-101B-9397-08002B2CF9AE}" pid="3" name="KSOProductBuildVer">
    <vt:lpwstr>1049-12.2.0.18586</vt:lpwstr>
  </property>
</Properties>
</file>