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7" r:id="rId4"/>
    <p:sldId id="261" r:id="rId5"/>
    <p:sldId id="258" r:id="rId6"/>
    <p:sldId id="259" r:id="rId7"/>
    <p:sldId id="263" r:id="rId8"/>
    <p:sldId id="264" r:id="rId9"/>
    <p:sldId id="265" r:id="rId10"/>
    <p:sldId id="26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85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A219DD-C222-48C7-9B6E-3582889A6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6425" y="1782698"/>
            <a:ext cx="7766936" cy="1646302"/>
          </a:xfrm>
        </p:spPr>
        <p:txBody>
          <a:bodyPr/>
          <a:lstStyle/>
          <a:p>
            <a:pPr algn="ctr"/>
            <a: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  <a:t>Мастер – класс</a:t>
            </a:r>
            <a:b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  <a:t>История в картинках»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830FAE-3448-44E2-A13E-DA2284E4DDD4}"/>
              </a:ext>
            </a:extLst>
          </p:cNvPr>
          <p:cNvSpPr/>
          <p:nvPr/>
        </p:nvSpPr>
        <p:spPr>
          <a:xfrm>
            <a:off x="888651" y="188787"/>
            <a:ext cx="82809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учреждение Самарской область средняя общеобразовательная школа № 2 ж.-д. ст. Шентала   муниципального района Шенталинский Самарской области структурное подразделение  детский сад «Звездочка»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AC8676-B452-4323-9C18-EA51F4BFC11A}"/>
              </a:ext>
            </a:extLst>
          </p:cNvPr>
          <p:cNvSpPr txBox="1"/>
          <p:nvPr/>
        </p:nvSpPr>
        <p:spPr>
          <a:xfrm>
            <a:off x="4545496" y="6122504"/>
            <a:ext cx="182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ж/д. ст. Шентала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812312F-1F9B-4581-906E-82AFC624A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25" y="3781094"/>
            <a:ext cx="8099355" cy="198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90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51FB4B-D8AD-4707-B329-0DCC08CF9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462" y="2370743"/>
            <a:ext cx="8596668" cy="1320800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chemeClr val="accent2">
                    <a:lumMod val="75000"/>
                  </a:schemeClr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69618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>
            <a:extLst>
              <a:ext uri="{FF2B5EF4-FFF2-40B4-BE49-F238E27FC236}">
                <a16:creationId xmlns:a16="http://schemas.microsoft.com/office/drawing/2014/main" id="{5CC065B8-304B-4657-B1F7-75EBD62A28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" t="73072" r="3458" b="5540"/>
          <a:stretch/>
        </p:blipFill>
        <p:spPr bwMode="auto">
          <a:xfrm>
            <a:off x="545576" y="5074098"/>
            <a:ext cx="10536072" cy="147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FB6CC99-6B0E-439F-BB78-E14B4E3B7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160" y="245673"/>
            <a:ext cx="8596668" cy="801249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Виды рассказывания по картине: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5D729B-FE74-4E42-AB9D-C28E06C3B908}"/>
              </a:ext>
            </a:extLst>
          </p:cNvPr>
          <p:cNvSpPr txBox="1"/>
          <p:nvPr/>
        </p:nvSpPr>
        <p:spPr>
          <a:xfrm>
            <a:off x="304799" y="1046922"/>
            <a:ext cx="68863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предметных картин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связное последовательное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описание изображенных на картине предметов или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животных, их качества, свойств, действий.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789963-FDD3-4D5A-AF8B-6263B3553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475009" y="1118856"/>
            <a:ext cx="2698042" cy="14586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8A953E-BD0E-45A9-B47E-44BD271016B6}"/>
              </a:ext>
            </a:extLst>
          </p:cNvPr>
          <p:cNvSpPr txBox="1"/>
          <p:nvPr/>
        </p:nvSpPr>
        <p:spPr>
          <a:xfrm>
            <a:off x="4384240" y="2657303"/>
            <a:ext cx="54903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сюжетной  картины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описание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изображенной на картине ситуации, не выходящей за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пределы содержания картины.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B87548-10D2-42ED-B97A-A07B44EA7619}"/>
              </a:ext>
            </a:extLst>
          </p:cNvPr>
          <p:cNvSpPr txBox="1"/>
          <p:nvPr/>
        </p:nvSpPr>
        <p:spPr>
          <a:xfrm>
            <a:off x="768250" y="4241418"/>
            <a:ext cx="8404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3.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 по последовательной сюжетной серии картин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ребенок рассказывает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содержании каждой сюжетной картинки из серии, связывая их в один рассказ.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FC6ECF57-E26A-4925-9CBF-7CD8D19414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" t="32491" r="64875" b="42607"/>
          <a:stretch/>
        </p:blipFill>
        <p:spPr bwMode="auto">
          <a:xfrm>
            <a:off x="317501" y="2260899"/>
            <a:ext cx="3616657" cy="171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390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E37333-637F-4FD0-B994-E3C533B7E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160" y="245673"/>
            <a:ext cx="8596668" cy="1139687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Описательный рассказ</a:t>
            </a:r>
          </a:p>
        </p:txBody>
      </p:sp>
      <p:pic>
        <p:nvPicPr>
          <p:cNvPr id="4" name="Picture 2" descr="http://zabor.zp.ua/www/sites/default/files/images/pomidor.jpg">
            <a:extLst>
              <a:ext uri="{FF2B5EF4-FFF2-40B4-BE49-F238E27FC236}">
                <a16:creationId xmlns:a16="http://schemas.microsoft.com/office/drawing/2014/main" id="{EB6BCE01-A37A-40EF-8231-53D085DACA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79" y="1298714"/>
            <a:ext cx="3629623" cy="362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828DBB6-4D92-4A1F-8896-950D54FEC8A9}"/>
              </a:ext>
            </a:extLst>
          </p:cNvPr>
          <p:cNvSpPr/>
          <p:nvPr/>
        </p:nvSpPr>
        <p:spPr>
          <a:xfrm>
            <a:off x="4975668" y="4928337"/>
            <a:ext cx="6096000" cy="8976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Образец.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Это помидор.  Он овощ. Растет в огороде. Он круглый, красный.  Помидоры можно есть сырыми. Из помидоров можно приготовить томатный сок. </a:t>
            </a:r>
            <a:endParaRPr lang="ru-RU" sz="16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090EDA-766B-426D-9EAB-972A7CC26905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t="1385" r="2830" b="26002"/>
          <a:stretch/>
        </p:blipFill>
        <p:spPr bwMode="auto">
          <a:xfrm>
            <a:off x="681379" y="1385360"/>
            <a:ext cx="3797855" cy="463526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6A0EEF-C049-42D2-9E14-947BFD99CD6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482" y="4654318"/>
            <a:ext cx="1612719" cy="13053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7448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45FE79-3615-44AB-967A-9AF086B7A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099" y="278295"/>
            <a:ext cx="8596668" cy="79513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Составьте описательный рассказ об овощах и фруктах по схеме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469CE7-240D-4814-AD0A-EB3D2E5EA96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t="1385" r="2830" b="26002"/>
          <a:stretch/>
        </p:blipFill>
        <p:spPr bwMode="auto">
          <a:xfrm>
            <a:off x="509102" y="1756421"/>
            <a:ext cx="3797855" cy="463526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75C5E1-BA81-4557-B589-474C2340325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313" y="4972370"/>
            <a:ext cx="1612719" cy="1305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96B2420-D247-4680-8AFA-6AE31E82A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748" y="2936095"/>
            <a:ext cx="2165992" cy="216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941AACB-208C-4671-AAA9-9CE1872F1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234" y="1218462"/>
            <a:ext cx="2832514" cy="303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FE1DCBD-6C5C-4EDE-B2A1-615C19B9CA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0756" y="3994541"/>
            <a:ext cx="1969888" cy="261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129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F41E7C-2797-44FE-A0BA-14E24827F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147" y="415908"/>
            <a:ext cx="8596668" cy="13208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Рассказ по сюжетной картине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9F74A53-F438-4887-AC17-958E28926AD9}"/>
              </a:ext>
            </a:extLst>
          </p:cNvPr>
          <p:cNvSpPr/>
          <p:nvPr/>
        </p:nvSpPr>
        <p:spPr>
          <a:xfrm>
            <a:off x="677334" y="5150023"/>
            <a:ext cx="879348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Наступила  золотая осень. Листья на деревьях пожелтели, покраснели  и стали опадать. В лесу появилось много грибов, созрела рябина, желуди стали коричневыми.</a:t>
            </a:r>
          </a:p>
          <a:p>
            <a:pPr indent="45720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пришли в лес на прогулку. Они одеты в легкие курточки и шапочки, потому что осенью стало холодно. Один мальчик увидел возле пенька ежа и стал его рассматривать. Другой мальчик наблюдает за белкой. Девочки подняли с земли ветки дуба и клена. Наверное, ночью был сильный ветер, который обломал ветки. Около пенька стоит корзина с грибами, которые собрали дети.</a:t>
            </a:r>
          </a:p>
          <a:p>
            <a:pPr indent="45720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очень понравилось в осеннем лесу.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A9838EE-FC84-4882-B431-3F8674881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298732"/>
            <a:ext cx="5534025" cy="3628869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F4564A-E1C2-4DFF-9C62-12AB76E7FBCF}"/>
              </a:ext>
            </a:extLst>
          </p:cNvPr>
          <p:cNvSpPr txBox="1"/>
          <p:nvPr/>
        </p:nvSpPr>
        <p:spPr>
          <a:xfrm>
            <a:off x="6667890" y="1543505"/>
            <a:ext cx="44443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Работа по формированию навыка рассказывания по картине состоит из </a:t>
            </a:r>
          </a:p>
          <a:p>
            <a:r>
              <a:rPr lang="ru-RU" dirty="0"/>
              <a:t>3 этапов: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выделение значимых для развития сюжета фрагментов картины;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определение взаимосвязи между ними;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объединение фрагментов в единый сюжет.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7535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84612D54-5B31-4E90-A146-B6A2E71B9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369" y="1328921"/>
            <a:ext cx="7812506" cy="488422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576918-AB83-4ABC-800C-0BD051713982}"/>
              </a:ext>
            </a:extLst>
          </p:cNvPr>
          <p:cNvSpPr txBox="1"/>
          <p:nvPr/>
        </p:nvSpPr>
        <p:spPr>
          <a:xfrm>
            <a:off x="-320841" y="388176"/>
            <a:ext cx="10635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Составьте рассказ по сюжетной картине</a:t>
            </a:r>
          </a:p>
        </p:txBody>
      </p:sp>
    </p:spTree>
    <p:extLst>
      <p:ext uri="{BB962C8B-B14F-4D97-AF65-F5344CB8AC3E}">
        <p14:creationId xmlns:p14="http://schemas.microsoft.com/office/powerpoint/2010/main" val="3478352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B90DE0-0DFE-4091-A452-79567AC2B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379" y="160422"/>
            <a:ext cx="8596668" cy="6096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Рассказ по серии сюжетных картинок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318C261-134E-458B-80C2-63496E2BD2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8" t="3306" r="47751" b="49577"/>
          <a:stretch/>
        </p:blipFill>
        <p:spPr bwMode="auto">
          <a:xfrm>
            <a:off x="513744" y="2867272"/>
            <a:ext cx="2261936" cy="3264060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FE3C6D5E-A285-4B7B-9918-33784F2D2B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2" t="52406" r="1668" b="694"/>
          <a:stretch/>
        </p:blipFill>
        <p:spPr bwMode="auto">
          <a:xfrm>
            <a:off x="7957134" y="3429000"/>
            <a:ext cx="2261936" cy="3216442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09976048-224F-4017-BC00-90E5C75A0D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" t="50878" r="49483" b="2222"/>
          <a:stretch/>
        </p:blipFill>
        <p:spPr bwMode="auto">
          <a:xfrm>
            <a:off x="5358676" y="2831431"/>
            <a:ext cx="2376820" cy="3264059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63D97751-4992-4364-A60C-96AB6B34EC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1" t="2698" r="2388" b="49708"/>
          <a:stretch/>
        </p:blipFill>
        <p:spPr bwMode="auto">
          <a:xfrm>
            <a:off x="2968796" y="3433518"/>
            <a:ext cx="2261936" cy="3264060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3980A6-B278-495F-813D-4CB944417540}"/>
              </a:ext>
            </a:extLst>
          </p:cNvPr>
          <p:cNvSpPr txBox="1"/>
          <p:nvPr/>
        </p:nvSpPr>
        <p:spPr>
          <a:xfrm>
            <a:off x="1637077" y="770022"/>
            <a:ext cx="4549643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/>
              <a:t>Вопросы:</a:t>
            </a:r>
          </a:p>
          <a:p>
            <a:pPr>
              <a:lnSpc>
                <a:spcPct val="150000"/>
              </a:lnSpc>
            </a:pPr>
            <a:r>
              <a:rPr lang="ru-RU" sz="1600" dirty="0"/>
              <a:t>1.Какое время года изображено на картинке?</a:t>
            </a:r>
          </a:p>
          <a:p>
            <a:pPr>
              <a:lnSpc>
                <a:spcPct val="150000"/>
              </a:lnSpc>
            </a:pPr>
            <a:r>
              <a:rPr lang="ru-RU" sz="1600" dirty="0"/>
              <a:t>2. Где были дети и кого они нашли?</a:t>
            </a:r>
          </a:p>
          <a:p>
            <a:pPr>
              <a:lnSpc>
                <a:spcPct val="150000"/>
              </a:lnSpc>
            </a:pPr>
            <a:r>
              <a:rPr lang="ru-RU" sz="1600" dirty="0"/>
              <a:t>3. Что случилось с воробьем?</a:t>
            </a:r>
          </a:p>
          <a:p>
            <a:pPr>
              <a:lnSpc>
                <a:spcPct val="150000"/>
              </a:lnSpc>
            </a:pPr>
            <a:r>
              <a:rPr lang="ru-RU" sz="1600" dirty="0"/>
              <a:t>4. Как помогли ему дети?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354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B90DE0-0DFE-4091-A452-79567AC2B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379" y="160422"/>
            <a:ext cx="8596668" cy="6096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Рассказ по серии сюжетных картинок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318C261-134E-458B-80C2-63496E2BD2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8" t="3306" r="47751" b="49577"/>
          <a:stretch/>
        </p:blipFill>
        <p:spPr bwMode="auto">
          <a:xfrm>
            <a:off x="488492" y="1010653"/>
            <a:ext cx="2261936" cy="3264060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FE3C6D5E-A285-4B7B-9918-33784F2D2B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2" t="52406" r="1668" b="694"/>
          <a:stretch/>
        </p:blipFill>
        <p:spPr bwMode="auto">
          <a:xfrm>
            <a:off x="7844912" y="1351294"/>
            <a:ext cx="2261936" cy="3216442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09976048-224F-4017-BC00-90E5C75A0D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" t="50878" r="49483" b="2222"/>
          <a:stretch/>
        </p:blipFill>
        <p:spPr bwMode="auto">
          <a:xfrm>
            <a:off x="5305873" y="1010653"/>
            <a:ext cx="2376820" cy="3264059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63D97751-4992-4364-A60C-96AB6B34EC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1" t="2698" r="2388" b="49708"/>
          <a:stretch/>
        </p:blipFill>
        <p:spPr bwMode="auto">
          <a:xfrm>
            <a:off x="2912647" y="1303676"/>
            <a:ext cx="2261936" cy="3264060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E2B38EB-CCB1-40E1-A87F-112734EEABA1}"/>
              </a:ext>
            </a:extLst>
          </p:cNvPr>
          <p:cNvSpPr/>
          <p:nvPr/>
        </p:nvSpPr>
        <p:spPr>
          <a:xfrm>
            <a:off x="1463477" y="5101390"/>
            <a:ext cx="7858472" cy="13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Образец.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Была зима. Стояли сильные морозы. Дети нашли в парке на снегу воробушка. Он замерз. Они положили воробушка в варежку и понесли домой.  Дома дети накормили птичку хлебными крошками и семечками. Когда кончились сильные морозы, дети повесили в парке кормушку с кормом.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560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86FC8F-8D72-4BEE-B1AB-2ACFC3E55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01053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Рассмотрите картинки, определите правильную последовательность и составьте рассказ 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2EA3D8D-257B-4378-8BEF-CE648AD5B5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7" t="3743" r="67949" b="51813"/>
          <a:stretch/>
        </p:blipFill>
        <p:spPr bwMode="auto">
          <a:xfrm>
            <a:off x="2663600" y="2890969"/>
            <a:ext cx="2222678" cy="30480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62C2A4-3D82-4082-B947-BEF0D30671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405" t="53482" r="2842" b="153"/>
          <a:stretch/>
        </p:blipFill>
        <p:spPr>
          <a:xfrm>
            <a:off x="313798" y="2363021"/>
            <a:ext cx="2089921" cy="293406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2F7FEA-9947-4296-9762-676E126AFC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30" t="51835" r="48874" b="1801"/>
          <a:stretch/>
        </p:blipFill>
        <p:spPr>
          <a:xfrm>
            <a:off x="5146159" y="2423179"/>
            <a:ext cx="2222678" cy="3048000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761D012-2E5C-4534-A00C-ABD5EBF569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404" t="1549" r="2324" b="48321"/>
          <a:stretch/>
        </p:blipFill>
        <p:spPr>
          <a:xfrm>
            <a:off x="7628718" y="3003264"/>
            <a:ext cx="2114160" cy="3172326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215632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{9AE48904-26FD-4F49-A76B-241137834A40}tf02900688</Template>
  <TotalTime>165</TotalTime>
  <Words>415</Words>
  <Application>Microsoft Office PowerPoint</Application>
  <PresentationFormat>Широкоэкранный</PresentationFormat>
  <Paragraphs>35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Wingdings</vt:lpstr>
      <vt:lpstr>Wingdings 3</vt:lpstr>
      <vt:lpstr>Аспект</vt:lpstr>
      <vt:lpstr>Мастер – класс «История в картинках»</vt:lpstr>
      <vt:lpstr>Виды рассказывания по картине:</vt:lpstr>
      <vt:lpstr>Описательный рассказ</vt:lpstr>
      <vt:lpstr>Составьте описательный рассказ об овощах и фруктах по схеме</vt:lpstr>
      <vt:lpstr>Рассказ по сюжетной картине</vt:lpstr>
      <vt:lpstr>Презентация PowerPoint</vt:lpstr>
      <vt:lpstr>Рассказ по серии сюжетных картинок</vt:lpstr>
      <vt:lpstr>Рассказ по серии сюжетных картинок</vt:lpstr>
      <vt:lpstr>Рассмотрите картинки, определите правильную последовательность и составьте рассказ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 класс «История в картинках»</dc:title>
  <dc:creator>Natalia</dc:creator>
  <cp:lastModifiedBy>Natalia</cp:lastModifiedBy>
  <cp:revision>7</cp:revision>
  <dcterms:created xsi:type="dcterms:W3CDTF">2021-09-25T10:46:40Z</dcterms:created>
  <dcterms:modified xsi:type="dcterms:W3CDTF">2021-09-26T06:25:24Z</dcterms:modified>
</cp:coreProperties>
</file>