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7" r:id="rId4"/>
    <p:sldId id="272" r:id="rId5"/>
    <p:sldId id="260" r:id="rId6"/>
    <p:sldId id="273" r:id="rId7"/>
    <p:sldId id="274" r:id="rId8"/>
    <p:sldId id="262" r:id="rId9"/>
    <p:sldId id="267" r:id="rId10"/>
    <p:sldId id="268" r:id="rId11"/>
    <p:sldId id="269" r:id="rId12"/>
    <p:sldId id="263" r:id="rId13"/>
    <p:sldId id="266" r:id="rId14"/>
    <p:sldId id="270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ama-pomogi.ru/obuchenie/chtenie/korotkie-rasskazy-o-zhivotnykh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hyperlink" Target="http://iogo-tis.223.tvoysadik.ru/images/gr_223_iogo_tis/NRa0094f48a5d1152f64fd5a00e9c7938b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vk4pO_GH_w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b.excimerclinic.ru/babyvision/gimnastik_deti/" TargetMode="External"/><Relationship Id="rId2" Type="http://schemas.openxmlformats.org/officeDocument/2006/relationships/hyperlink" Target="https://rosuchebnik.ru/material/kompleks-fizicheskikh-uprazhneniy-dlya-doshkolnikov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chitelya.com/georgrafiya/187824-prezentaciya-rastitelnyy-i-zhivotnyy-mir-samarskoy-oblasti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nsportal.ru/detskiy-sad/okruzhayushchiy-mir/2018/11/25/kartoteka-didakticheskih-igr-dlya-starshey-gruppy-diki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kykyryzo.ru/&#1079;&#1072;&#1075;&#1072;&#1076;&#1082;&#1080;-&#1087;&#1088;&#1086;-&#1083;&#1077;&#1089;&#1085;&#1099;&#1093;-&#1078;&#1080;&#1074;&#1086;&#1090;&#1085;&#1099;&#1093;-40-&#1096;&#1090;&#1091;&#1082;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&#1088;&#1072;&#1089;&#1082;&#1088;&#1072;&#1089;&#1082;&#1072;&#1088;&#1072;&#1089;&#1082;&#1088;&#1072;&#1089;&#1082;&#1080;.com/&#1088;&#1072;&#1089;&#1082;&#1088;&#1072;&#1089;&#1082;&#1080;-&#1051;&#1077;&#1089;&#1085;&#1099;&#1077;-&#1078;&#1080;&#1074;&#1086;&#1090;&#1085;&#1099;&#1077;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megamaster.info/kak-slepit-lisu-iz-plastilina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time_continue=23&amp;v=fismiAcqXO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096" y="304799"/>
            <a:ext cx="10827026" cy="9144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№ 2 имени Героя Советского Союза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Г.Н.Гурьянова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ж.-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д.ст.Шентала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Шенталинский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6609" y="1683026"/>
            <a:ext cx="8937003" cy="4598504"/>
          </a:xfrm>
        </p:spPr>
        <p:txBody>
          <a:bodyPr rtlCol="0">
            <a:normAutofit lnSpcReduction="10000"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Образовательный маршрут для  совместной деятельности детей и родителей: </a:t>
            </a:r>
            <a:r>
              <a:rPr lang="ru-RU" dirty="0">
                <a:solidFill>
                  <a:srgbClr val="800000"/>
                </a:solidFill>
              </a:rPr>
              <a:t> «Мир животных родного края»</a:t>
            </a:r>
          </a:p>
          <a:p>
            <a:pPr algn="ctr"/>
            <a:endParaRPr lang="ru-RU" sz="1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800000"/>
                </a:solidFill>
              </a:rPr>
              <a:t>Целевая аудитория</a:t>
            </a:r>
            <a:r>
              <a:rPr lang="ru-RU" dirty="0">
                <a:solidFill>
                  <a:srgbClr val="800000"/>
                </a:solidFill>
              </a:rPr>
              <a:t>: родители и дети 5-6 лет</a:t>
            </a:r>
          </a:p>
          <a:p>
            <a:endParaRPr lang="ru-RU" dirty="0">
              <a:solidFill>
                <a:srgbClr val="800000"/>
              </a:solidFill>
            </a:endParaRPr>
          </a:p>
          <a:p>
            <a:r>
              <a:rPr lang="ru-RU" b="1" dirty="0">
                <a:solidFill>
                  <a:srgbClr val="800000"/>
                </a:solidFill>
              </a:rPr>
              <a:t>Сроки реализации образовательного маршрута</a:t>
            </a:r>
            <a:r>
              <a:rPr lang="ru-RU" dirty="0">
                <a:solidFill>
                  <a:srgbClr val="800000"/>
                </a:solidFill>
              </a:rPr>
              <a:t>: рекомендуемые одна неделя.</a:t>
            </a:r>
          </a:p>
          <a:p>
            <a:pPr algn="r"/>
            <a:endParaRPr lang="ru-RU" sz="1600" dirty="0">
              <a:solidFill>
                <a:srgbClr val="800000"/>
              </a:solidFill>
            </a:endParaRPr>
          </a:p>
          <a:p>
            <a:endParaRPr lang="ru-RU" sz="1800" dirty="0">
              <a:solidFill>
                <a:srgbClr val="800000"/>
              </a:solidFill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Сираздинова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М.В., </a:t>
            </a:r>
          </a:p>
          <a:p>
            <a:pPr algn="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Н.Г.</a:t>
            </a:r>
          </a:p>
          <a:p>
            <a:pPr rtl="0"/>
            <a:endParaRPr lang="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525" y="431679"/>
            <a:ext cx="10058402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Шаг 7.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2200" b="1" dirty="0">
                <a:solidFill>
                  <a:schemeClr val="tx1"/>
                </a:solidFill>
              </a:rPr>
              <a:t>Прочитайте вместе с ребенком короткие рассказы о животных 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" sz="220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35211" y="4947405"/>
            <a:ext cx="9717069" cy="914400"/>
          </a:xfrm>
        </p:spPr>
        <p:txBody>
          <a:bodyPr rtlCol="0">
            <a:normAutofit/>
          </a:bodyPr>
          <a:lstStyle/>
          <a:p>
            <a:pPr algn="just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https://mama-pomogi.ru/obuchenie/chtenie/korotkie-rasskazy-o-zhivotnykh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>
          <a:xfrm flipH="1" flipV="1">
            <a:off x="11064217" y="5861804"/>
            <a:ext cx="483067" cy="141431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E609E8D-444B-42D7-BC28-BF7F7DDA8D0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7870"/>
          <a:stretch>
            <a:fillRect/>
          </a:stretch>
        </p:blipFill>
        <p:spPr>
          <a:xfrm>
            <a:off x="4220641" y="2040846"/>
            <a:ext cx="2715768" cy="2776308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>
          <a:xfrm flipV="1">
            <a:off x="10469216" y="5861804"/>
            <a:ext cx="483065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EF81EB-61C7-4133-B718-88904A83BB3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15326"/>
          <a:stretch>
            <a:fillRect/>
          </a:stretch>
        </p:blipFill>
        <p:spPr>
          <a:xfrm>
            <a:off x="8236069" y="1910595"/>
            <a:ext cx="2716213" cy="2776537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7EECCC-4971-4B31-9FAF-570462FD1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42" y="2146852"/>
            <a:ext cx="2547370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2145" y="421594"/>
            <a:ext cx="2286000" cy="598599"/>
          </a:xfrm>
        </p:spPr>
        <p:txBody>
          <a:bodyPr rtlCol="0">
            <a:normAutofit fontScale="90000"/>
          </a:bodyPr>
          <a:lstStyle/>
          <a:p>
            <a:r>
              <a:rPr lang="ru-RU" sz="3600" b="1" dirty="0">
                <a:solidFill>
                  <a:srgbClr val="800000"/>
                </a:solidFill>
              </a:rPr>
              <a:t>Шаг 8</a:t>
            </a:r>
            <a:r>
              <a:rPr lang="ru-RU" b="1" dirty="0">
                <a:solidFill>
                  <a:srgbClr val="800000"/>
                </a:solidFill>
              </a:rPr>
              <a:t>.</a:t>
            </a:r>
            <a:endParaRPr lang="ru" dirty="0">
              <a:solidFill>
                <a:srgbClr val="8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1C259-9FDD-49D0-9623-29559B85BB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/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D7D6B6-A8AB-4106-8836-F49B81F657A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" b="5732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>
          <a:xfrm>
            <a:off x="8786191" y="1020194"/>
            <a:ext cx="2566023" cy="4713528"/>
          </a:xfrm>
        </p:spPr>
        <p:txBody>
          <a:bodyPr rtlCol="0">
            <a:normAutofit fontScale="85000" lnSpcReduction="20000"/>
          </a:bodyPr>
          <a:lstStyle/>
          <a:p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в игру «Расскажи-ка» (составление описательного рассказа по схеме)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http://iogo-tis.223.tvoysadik.ru/images/gr_223_iogo_tis/NRa0094f48a5d1152f64fd5a00e9c7938b.png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rtl="0"/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5196C4-816A-4AE1-AEDD-A6E2EED84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34" y="548614"/>
            <a:ext cx="2944107" cy="24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16835" y="278295"/>
            <a:ext cx="10606776" cy="1881810"/>
          </a:xfrm>
        </p:spPr>
        <p:txBody>
          <a:bodyPr rtlCol="0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Шаг 9.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Посмотрите с ребенком мультфильм о животных.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 На сайте представлен мультфильм «Мешок яблок» </a:t>
            </a:r>
            <a:br>
              <a:rPr lang="ru-RU" dirty="0">
                <a:solidFill>
                  <a:schemeClr val="tx1"/>
                </a:solidFill>
              </a:rPr>
            </a:br>
            <a:endParaRPr lang="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1565" y="2385391"/>
            <a:ext cx="9202047" cy="3087757"/>
          </a:xfrm>
        </p:spPr>
        <p:txBody>
          <a:bodyPr rtlCol="0">
            <a:normAutofit/>
          </a:bodyPr>
          <a:lstStyle/>
          <a:p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https://www.youtube.com/watch?v=vk4pO_GH_w4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C31A2-45C5-4776-B600-57F02AECE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39" y="3064673"/>
            <a:ext cx="3702960" cy="297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0782F9-42F4-4A16-AA54-7210B52E3AC9}"/>
              </a:ext>
            </a:extLst>
          </p:cNvPr>
          <p:cNvSpPr/>
          <p:nvPr/>
        </p:nvSpPr>
        <p:spPr>
          <a:xfrm>
            <a:off x="1364974" y="1444487"/>
            <a:ext cx="7779026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3430" marR="784860" algn="ctr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Наш</a:t>
            </a:r>
            <a:r>
              <a:rPr lang="ru-RU" sz="4000" b="1" kern="0" spc="-2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маршрут</a:t>
            </a:r>
            <a:r>
              <a:rPr lang="ru-RU" sz="4000" b="1" kern="0" spc="-5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подошел</a:t>
            </a:r>
            <a:r>
              <a:rPr lang="ru-RU" sz="4000" b="1" kern="0" spc="-5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к</a:t>
            </a:r>
            <a:r>
              <a:rPr lang="ru-RU" sz="4000" b="1" kern="0" spc="-2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концу!</a:t>
            </a:r>
          </a:p>
          <a:p>
            <a:pPr marL="773430" marR="784860" algn="ctr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4000" b="1" kern="0" spc="-1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Спасибо</a:t>
            </a:r>
            <a:r>
              <a:rPr lang="ru-RU" sz="4000" b="1" kern="0" spc="1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 </a:t>
            </a:r>
            <a:r>
              <a:rPr lang="ru-RU" sz="4000" b="1" kern="0" dirty="0"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за внимание!</a:t>
            </a:r>
            <a:endParaRPr lang="ru-RU" sz="4000" b="1" u="sng" kern="0" dirty="0">
              <a:uFill>
                <a:solidFill>
                  <a:srgbClr val="000000"/>
                </a:solidFill>
              </a:u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834" y="651922"/>
            <a:ext cx="7018751" cy="736992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800000"/>
                </a:solidFill>
              </a:rPr>
              <a:t>Приложение</a:t>
            </a:r>
            <a:endParaRPr lang="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1802296"/>
            <a:ext cx="3549857" cy="4141303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физических упражнений для дошкольников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https://rosuchebnik.ru/material/kompleks-fizicheskikh-uprazhneniy-dlya-doshkolnikov/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221358" y="2597427"/>
            <a:ext cx="6130854" cy="3346174"/>
          </a:xfrm>
        </p:spPr>
        <p:txBody>
          <a:bodyPr rtlCol="0">
            <a:normAutofit/>
          </a:bodyPr>
          <a:lstStyle/>
          <a:p>
            <a:pPr algn="just"/>
            <a:r>
              <a:rPr lang="ru-RU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гимнастика для глаз и упражнения для улучшения зрения</a:t>
            </a:r>
          </a:p>
          <a:p>
            <a:endParaRPr lang="ru-RU" sz="2400" u="sng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rgbClr val="6DC02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https://spb.excimerclinic.ru/babyvision/gimnastik_deti</a:t>
            </a:r>
            <a:r>
              <a:rPr lang="en-US" dirty="0">
                <a:solidFill>
                  <a:srgbClr val="6DC02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23020" y="384313"/>
            <a:ext cx="10058402" cy="1842052"/>
          </a:xfrm>
        </p:spPr>
        <p:txBody>
          <a:bodyPr rtlCol="0">
            <a:normAutofit/>
          </a:bodyPr>
          <a:lstStyle/>
          <a:p>
            <a:r>
              <a:rPr lang="ru-RU" sz="2700" dirty="0">
                <a:solidFill>
                  <a:srgbClr val="800000"/>
                </a:solidFill>
              </a:rPr>
              <a:t>Цель: формирование основ патриотического сознания детей в процессе ознакомления с родным краем.</a:t>
            </a:r>
            <a:br>
              <a:rPr lang="ru-RU" sz="2700" dirty="0">
                <a:solidFill>
                  <a:srgbClr val="800000"/>
                </a:solidFill>
              </a:rPr>
            </a:br>
            <a:br>
              <a:rPr lang="ru-RU" dirty="0">
                <a:solidFill>
                  <a:srgbClr val="800000"/>
                </a:solidFill>
              </a:rPr>
            </a:br>
            <a:endParaRPr dirty="0">
              <a:solidFill>
                <a:srgbClr val="80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начать путешествовать с ребенком по образовательному маршруту просим помнить вас о том, что: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разовой работы ребенка на компьютере не должна превышать 10 минут для детей 5 лет, 15 минут – для детей 6 лет.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игры за компьютером полезно провести с ребенком в течение 1 минуты зрительную гимнастику, чтобы снять напряжение с глаз, а также выполнить физические упражнения для снятия общего утомления и напряжения с мышц шеи, верхнего плечевого пояса. (ссылки на зрительную гимнастику и физические упражнения смотрите в приложении)</a:t>
            </a:r>
          </a:p>
          <a:p>
            <a:pPr marL="0" indent="0" rtl="0"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CD1F6-0551-44F8-821D-63A77013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Уважаемые родители!</a:t>
            </a:r>
            <a:br>
              <a:rPr lang="ru-RU" b="1" u="sng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C368F7-7643-4492-944C-603AFC7E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b="1" u="sng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7BA3C8-58F3-41ED-BDE6-1D79BF207EE8}"/>
              </a:ext>
            </a:extLst>
          </p:cNvPr>
          <p:cNvSpPr/>
          <p:nvPr/>
        </p:nvSpPr>
        <p:spPr>
          <a:xfrm>
            <a:off x="1179443" y="1461000"/>
            <a:ext cx="952831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Образовательный маршрут, который мы вам предлагаем, посвящен животному миру родного края.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Шенталинский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район один из самых живописных мест Самарской области.   В наших лесах есть клёны, сосны, липы и осины, толокнянка, полынь, можжевельник — здесь можно найти очень много видов самых различных растений. В наших лесах обитают: лоси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, суслики,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лисы, волки, зайцы, рыси.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Предлагаем Вам вместе со своим ребенком на некоторое время превратиться в исследователей и найти ответы на интересующие вопросы о разновидностях и жизни животного мира в родного края.</a:t>
            </a:r>
          </a:p>
          <a:p>
            <a:pPr algn="r"/>
            <a:endParaRPr lang="ru-RU" sz="11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Шаг 1</a:t>
            </a:r>
            <a:r>
              <a:rPr lang="ru-RU" dirty="0">
                <a:solidFill>
                  <a:srgbClr val="800000"/>
                </a:solidFill>
              </a:rPr>
              <a:t>. </a:t>
            </a:r>
            <a:endParaRPr lang="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Предложите ребенку для начала посмотреть презентацию «Растительный и животный мир Самарской области»</a:t>
            </a:r>
          </a:p>
          <a:p>
            <a:pPr marL="0" indent="0" rtl="0">
              <a:buNone/>
            </a:pPr>
            <a:endParaRPr lang="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794A2-3271-4944-9BE0-2AC0493A9F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https://uchitelya.com/georgrafiya/187824-prezentaciya-rastitelnyy-i-zhivotnyy-mir-samarskoy-oblasti.html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просмотра можно провести беседу с ребенком. Например: что такое лес? какие животные обитают в наших лесах?  Что ты он их знаешь? Что бы ты хотел узнать еще?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Шаг 2</a:t>
            </a:r>
            <a:r>
              <a:rPr lang="ru-RU" dirty="0">
                <a:solidFill>
                  <a:srgbClr val="800000"/>
                </a:solidFill>
              </a:rPr>
              <a:t>. </a:t>
            </a:r>
            <a:endParaRPr lang="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sz="2800" dirty="0"/>
              <a:t>На этом сайте Вам предлагаются речевые игры о животных</a:t>
            </a:r>
          </a:p>
          <a:p>
            <a:pPr marL="0" indent="0" rtl="0">
              <a:buNone/>
            </a:pPr>
            <a:endParaRPr lang="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794A2-3271-4944-9BE0-2AC0493A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43939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detskiy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sad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okruzhayushchiy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/2018/11/25/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kartoteka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didakticheskih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igr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dlya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starshey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gruppy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dikie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2D3AF-E637-4283-AEAA-CA8906576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2" y="3251465"/>
            <a:ext cx="4084983" cy="306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Шаг 3</a:t>
            </a:r>
            <a:r>
              <a:rPr lang="ru-RU" dirty="0">
                <a:solidFill>
                  <a:srgbClr val="800000"/>
                </a:solidFill>
              </a:rPr>
              <a:t>. </a:t>
            </a:r>
            <a:endParaRPr lang="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sz="2800" dirty="0"/>
              <a:t>Для закрепления знаний о животных, предлагаем Вам загадать     загадки ребенку</a:t>
            </a:r>
          </a:p>
          <a:p>
            <a:pPr marL="0" indent="0" algn="just">
              <a:buNone/>
            </a:pPr>
            <a:endParaRPr lang="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794A2-3271-4944-9BE0-2AC0493A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43939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https://kykyryzo.ru/загадки-про-лесных-животных-40-штук/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EFE31-F97A-48BB-A2D7-8F84D4EC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792401"/>
            <a:ext cx="5343939" cy="300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9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Шаг 4</a:t>
            </a:r>
            <a:r>
              <a:rPr lang="ru-RU" dirty="0">
                <a:solidFill>
                  <a:srgbClr val="800000"/>
                </a:solidFill>
              </a:rPr>
              <a:t>. </a:t>
            </a:r>
            <a:endParaRPr lang="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sz="2800" dirty="0"/>
              <a:t>Предлагаем Вашему вниманию онлайн раскраску: на данном сайте ребенок сможет поиграть, раскрасить картинку с изображением животного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endParaRPr lang="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794A2-3271-4944-9BE0-2AC0493A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43939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https://www.раскраскараскраски.com/раскраски-Лесные-животные.html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BFA54-4504-4EA8-9A30-CBB37EAB3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136199"/>
            <a:ext cx="5115338" cy="287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768626"/>
            <a:ext cx="3840480" cy="8216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</a:rPr>
              <a:t>Шаг 5</a:t>
            </a:r>
            <a:r>
              <a:rPr lang="ru-RU" sz="4000" dirty="0">
                <a:solidFill>
                  <a:srgbClr val="800000"/>
                </a:solidFill>
              </a:rPr>
              <a:t>.</a:t>
            </a:r>
            <a:r>
              <a:rPr lang="ru-RU" sz="2800" dirty="0"/>
              <a:t> </a:t>
            </a:r>
            <a:br>
              <a:rPr lang="ru-RU" sz="2800" dirty="0"/>
            </a:br>
            <a:endParaRPr lang="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1590261"/>
            <a:ext cx="3840480" cy="4133777"/>
          </a:xfrm>
        </p:spPr>
        <p:txBody>
          <a:bodyPr rtlCol="0"/>
          <a:lstStyle/>
          <a:p>
            <a:r>
              <a:rPr lang="ru-RU" b="1" dirty="0"/>
              <a:t> </a:t>
            </a:r>
            <a:r>
              <a:rPr lang="ru-RU" dirty="0"/>
              <a:t>Мастер класс по лепке из пластилина. «Лиса».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бережно относиться к природе родного края. Расскажите ребёнку как правильно вести себя на природе, используя познавательный короткометражный фильм «Улыбка природы» </a:t>
            </a:r>
          </a:p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https://megamaster.info/kak-slepit-lisu-iz-plastilina/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 rtl="0"/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485E90-3F12-48A2-8E1C-79D088A4D4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6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2423" y="0"/>
            <a:ext cx="10072778" cy="155050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Шаг 6.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бережно относиться к природе родного края. Расскажите ребёнку, как правильно вести себя на природе, используя познавательный короткометражный фильм «Улыбка природы»</a:t>
            </a:r>
            <a:endParaRPr lang="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02366" y="5213841"/>
            <a:ext cx="10787267" cy="1007610"/>
          </a:xfrm>
        </p:spPr>
        <p:txBody>
          <a:bodyPr rtlCol="0">
            <a:noAutofit/>
          </a:bodyPr>
          <a:lstStyle/>
          <a:p>
            <a:pPr algn="ctr"/>
            <a:r>
              <a:rPr lang="ru-RU" sz="2400" b="1" u="heavy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https://www.youtube.com/watch?time_continue=23&amp;v=fismiAcqXOE</a:t>
            </a:r>
            <a:r>
              <a:rPr lang="ru-RU" sz="24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16BF0B-EF78-4411-979A-269369EB631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 flipH="1" flipV="1">
            <a:off x="11111887" y="5943600"/>
            <a:ext cx="377747" cy="15240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B606D-E968-4679-BD5F-A91340D4D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" y="1828355"/>
            <a:ext cx="4163861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природы</Template>
  <TotalTime>147</TotalTime>
  <Words>717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Segoe Print</vt:lpstr>
      <vt:lpstr>Times New Roman</vt:lpstr>
      <vt:lpstr>Wingdings</vt:lpstr>
      <vt:lpstr>Природа 16 х 9</vt:lpstr>
      <vt:lpstr>Государственное бюджетное общеобразовательное учреждение Самарской области средняя общеобразовательная школа № 2 имени Героя Советского Союза Г.Н.Гурьянова ж.-д.ст.Шентала муниципального района  Шенталинский Самарской области </vt:lpstr>
      <vt:lpstr>Цель: формирование основ патриотического сознания детей в процессе ознакомления с родным краем.  </vt:lpstr>
      <vt:lpstr>Уважаемые родители! </vt:lpstr>
      <vt:lpstr>Шаг 1. </vt:lpstr>
      <vt:lpstr>Шаг 2. </vt:lpstr>
      <vt:lpstr>Шаг 3. </vt:lpstr>
      <vt:lpstr>Шаг 4. </vt:lpstr>
      <vt:lpstr>Шаг 5.  </vt:lpstr>
      <vt:lpstr>Шаг 6. Необходимо бережно относиться к природе родного края. Расскажите ребёнку, как правильно вести себя на природе, используя познавательный короткометражный фильм «Улыбка природы»</vt:lpstr>
      <vt:lpstr>Шаг 7.    Прочитайте вместе с ребенком короткие рассказы о животных  </vt:lpstr>
      <vt:lpstr>Шаг 8.</vt:lpstr>
      <vt:lpstr>Шаг 9. Посмотрите с ребенком мультфильм о животных.  На сайте представлен мультфильм «Мешок яблок»  </vt:lpstr>
      <vt:lpstr>Презентация PowerPoint</vt:lpstr>
      <vt:lpstr>Приложение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Самарской области средняя общеобразовательная школа № 2 имени Героя Советского Союза Г.Н.Гурьянова ж.-д.ст.Шентала муниципального района  Шенталинский Самарской области</dc:title>
  <dc:creator>Пользователь</dc:creator>
  <cp:lastModifiedBy>Пользователь</cp:lastModifiedBy>
  <cp:revision>17</cp:revision>
  <dcterms:created xsi:type="dcterms:W3CDTF">2021-10-05T10:07:21Z</dcterms:created>
  <dcterms:modified xsi:type="dcterms:W3CDTF">2021-10-06T03:55:42Z</dcterms:modified>
</cp:coreProperties>
</file>