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3" r:id="rId7"/>
    <p:sldId id="259" r:id="rId8"/>
    <p:sldId id="260" r:id="rId9"/>
    <p:sldId id="267" r:id="rId10"/>
    <p:sldId id="264" r:id="rId11"/>
    <p:sldId id="265" r:id="rId12"/>
    <p:sldId id="266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E9D"/>
    <a:srgbClr val="068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00"/>
  </p:normalViewPr>
  <p:slideViewPr>
    <p:cSldViewPr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87388" y="685800"/>
            <a:ext cx="7769225" cy="5486400"/>
          </a:xfrm>
          <a:prstGeom prst="rect">
            <a:avLst/>
          </a:prstGeom>
          <a:solidFill>
            <a:srgbClr val="FCEE9D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914400" y="914400"/>
            <a:ext cx="7313613" cy="5027613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2" descr="kindergarten_diplo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2863"/>
            <a:ext cx="9134475" cy="677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1295400"/>
            <a:ext cx="4419600" cy="990600"/>
          </a:xfrm>
        </p:spPr>
        <p:txBody>
          <a:bodyPr/>
          <a:lstStyle>
            <a:lvl1pPr algn="ctr">
              <a:defRPr sz="3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838200"/>
          </a:xfrm>
        </p:spPr>
        <p:txBody>
          <a:bodyPr wrap="none"/>
          <a:lstStyle>
            <a:lvl1pPr marL="0" indent="0" algn="ctr">
              <a:buFontTx/>
              <a:buNone/>
              <a:defRPr sz="4600"/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0404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990600"/>
            <a:ext cx="1752600" cy="4876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990600"/>
            <a:ext cx="5105400" cy="4876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6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7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0131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7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1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1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0904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6618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87388" y="685800"/>
            <a:ext cx="7769225" cy="5486400"/>
          </a:xfrm>
          <a:prstGeom prst="rect">
            <a:avLst/>
          </a:prstGeom>
          <a:solidFill>
            <a:srgbClr val="FCEE9D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914400" y="914400"/>
            <a:ext cx="7313613" cy="5027613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14" descr="kindergarten_diplom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2863"/>
            <a:ext cx="9134475" cy="677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90600"/>
            <a:ext cx="7010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209800"/>
            <a:ext cx="7010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gapesni.com/online/listen43568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ultiurok.ru/files/artikuliatsionnyie-skazki-dlia-doshkol-nikov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askrasil.com/raskraski-osen-fall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1763688" y="3787486"/>
            <a:ext cx="6542112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endParaRPr lang="ru-RU" sz="1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Афанасьева Н.Г., учитель-логопед;</a:t>
            </a:r>
          </a:p>
          <a:p>
            <a:pPr algn="r" eaLnBrk="1" hangingPunct="1"/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Мухаметова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О.В., воспитатель;</a:t>
            </a:r>
          </a:p>
          <a:p>
            <a:pPr algn="r" eaLnBrk="1" hangingPunct="1"/>
            <a:r>
              <a:rPr lang="ru-RU" sz="1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Сираздинова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М.В., воспитатель</a:t>
            </a:r>
          </a:p>
          <a:p>
            <a:pPr algn="r" eaLnBrk="1" hangingPunct="1"/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/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Шентала2021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3" y="2780931"/>
            <a:ext cx="7010396" cy="1296138"/>
          </a:xfrm>
        </p:spPr>
        <p:txBody>
          <a:bodyPr/>
          <a:lstStyle/>
          <a:p>
            <a:pPr eaLnBrk="1" hangingPunct="1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маршрут для родителей и детей</a:t>
            </a:r>
          </a:p>
          <a:p>
            <a:pPr eaLnBrk="1" hangingPunct="1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«Осенний калейдоскоп»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55576" y="1295399"/>
            <a:ext cx="7550224" cy="1197487"/>
          </a:xfrm>
        </p:spPr>
        <p:txBody>
          <a:bodyPr/>
          <a:lstStyle/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общеобразовательное учреждение Самарской области средняя общеобразовательная школа № 2 имени Героя Советского Союза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Г.Н.Гурьянова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ж.-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д.ст.Шентала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Шенталинский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Самарской области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 flipH="1" flipV="1">
            <a:off x="1371600" y="5085186"/>
            <a:ext cx="0" cy="1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D89BC-5BF9-43B4-AB4F-4C8DF7C51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 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F2AB35-C123-4C87-9BD7-3799097E1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маршрут, который мы предлагаем Вашему вниманию, посвящен осенней тематике.  Пройдя по маршруту,  совместно с ребенком Вы сможете  очутиться в прекрасном мире «Осени», где Вас ждут познавательные игры, увлекательные истории, забавные упражнения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каждой остановке Вас ждут ссылки, по которым нужно пройти. Ссылка открывается одновременным нажатием клавиши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ctrl 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мышки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26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BC71A-975E-4054-B4C3-F45206423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76672"/>
            <a:ext cx="7010400" cy="1296144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8F3542-8B30-406F-8E4F-F3749593F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84784"/>
            <a:ext cx="7010400" cy="438261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тем как начать путешествовать с ребенком по образовательному маршруту просим помнить вас о том, что: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разовой работы ребенка на компьютере не должна превышать 10 минут для детей 5 лет, 15 минут – для детей 6 лет.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игры за компьютером полезно провести с ребенком в течение 1 минуты зрительную гимнастику, чтобы снять напряжение с глаз, а также выполнить физические упражнения для снятия общего утомления и напряжения с мышц шеи, верхнего плечевого пояса. (ссылки на зрительную гимнастику и физические упражнения смотрите в приложении)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58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8E5FAD-9179-459E-824E-4C789F0E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085" y="548680"/>
            <a:ext cx="7010400" cy="114300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0857BC-85A6-4C74-B036-911F9945E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515" y="1417712"/>
            <a:ext cx="7010400" cy="402257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дети лучше усвоили пройденный материал, рекомендуем Вам выяснить, знает ли Ваш ребенок какое время года наступило. Задайте ему вопросы: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время года наступило? (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Наступила осень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ты так думаешь? (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 холодно, на деревьях красные, желтые листья, и т.д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прогулке помогите найти ребенку листья клена, дуба, березы и рябины. Обратите внимание ребенка на форму, цвет, размер листьев.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Например</a:t>
            </a:r>
            <a:r>
              <a:rPr lang="ru-RU" sz="1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это овальный, резной, желтый дубовый лист.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Вам окунуться в прекрасный мир музыки</a:t>
            </a:r>
          </a:p>
          <a:p>
            <a:pPr marL="0" indent="0" algn="just">
              <a:buNone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https://megapesni.com/online/listen43568.html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89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DFDB3-C5B9-4CC3-A570-C847F804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 2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696A70-FCD5-4CE7-BAD1-B6481590A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Вашему вниманию артикуляционные сказки для дошкольников </a:t>
            </a:r>
          </a:p>
          <a:p>
            <a:pPr marL="0" indent="0">
              <a:buNone/>
            </a:pPr>
            <a:r>
              <a:rPr lang="ru-RU" u="sng" dirty="0">
                <a:hlinkClick r:id="rId2"/>
              </a:rPr>
              <a:t>https://multiurok.ru/files/artikuliatsionnyie-skazki-dlia-doshkol-nikov.html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176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5E1DD-7C65-4197-8E0F-98C073A9F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 3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0789BF-B2E9-470B-875F-C701F31BE5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12471"/>
            <a:ext cx="6889576" cy="4022576"/>
          </a:xfrm>
        </p:spPr>
        <p:txBody>
          <a:bodyPr/>
          <a:lstStyle/>
          <a:p>
            <a:pPr marL="0" indent="0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дети и все родители любят осень за ее яркие краски и волшебный листопад. Ведь так приятно прогуляться в парке, покрытым желто-багровыми листьями.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Почувствуйте осеннее настроение с нашими раскрасками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https://raskrasil.com/raskraski-osen-fall/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9E9D70-F9C2-4C57-9A85-E7643AC1A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3429000" cy="4022576"/>
          </a:xfrm>
        </p:spPr>
        <p:txBody>
          <a:bodyPr/>
          <a:lstStyle/>
          <a:p>
            <a:pPr marL="0" indent="0">
              <a:buNone/>
            </a:pP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5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EBA01-7DDD-47C1-93ED-F074ABC2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 3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188DE1-67C2-4D88-89C4-65830249A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рисую осень.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Жёлтые листочки.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лесу приносят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Рыжие грибочки.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Веточка рябины,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Будто бы заря.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какие краски,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Краски сентября.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Окуну я в осень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Кисточку свою.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 золотая,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тебя люблю.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44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5672D-8321-4BDB-B3F6-DAD5FD451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9136A9-8DD8-4218-A660-D15F769D2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00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3FA20-13CB-42B8-B488-D387262C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62B4FA-0E86-47FB-9B51-71D754738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3551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9d035d7d-02e5-4a00-8b62-9a556aabc7b5">false</MarketSpecific>
    <ApprovalStatus xmlns="9d035d7d-02e5-4a00-8b62-9a556aabc7b5">InProgress</ApprovalStatus>
    <LocComments xmlns="9d035d7d-02e5-4a00-8b62-9a556aabc7b5" xsi:nil="true"/>
    <DirectSourceMarket xmlns="9d035d7d-02e5-4a00-8b62-9a556aabc7b5">english</DirectSourceMarket>
    <ThumbnailAssetId xmlns="9d035d7d-02e5-4a00-8b62-9a556aabc7b5" xsi:nil="true"/>
    <PrimaryImageGen xmlns="9d035d7d-02e5-4a00-8b62-9a556aabc7b5">true</PrimaryImageGen>
    <LegacyData xmlns="9d035d7d-02e5-4a00-8b62-9a556aabc7b5" xsi:nil="true"/>
    <TPFriendlyName xmlns="9d035d7d-02e5-4a00-8b62-9a556aabc7b5" xsi:nil="true"/>
    <NumericId xmlns="9d035d7d-02e5-4a00-8b62-9a556aabc7b5" xsi:nil="true"/>
    <LocRecommendedHandoff xmlns="9d035d7d-02e5-4a00-8b62-9a556aabc7b5" xsi:nil="true"/>
    <BlockPublish xmlns="9d035d7d-02e5-4a00-8b62-9a556aabc7b5">false</BlockPublish>
    <BusinessGroup xmlns="9d035d7d-02e5-4a00-8b62-9a556aabc7b5" xsi:nil="true"/>
    <OpenTemplate xmlns="9d035d7d-02e5-4a00-8b62-9a556aabc7b5">true</OpenTemplate>
    <SourceTitle xmlns="9d035d7d-02e5-4a00-8b62-9a556aabc7b5">Kindergarten diploma certificate</SourceTitle>
    <APEditor xmlns="9d035d7d-02e5-4a00-8b62-9a556aabc7b5">
      <UserInfo>
        <DisplayName/>
        <AccountId xsi:nil="true"/>
        <AccountType/>
      </UserInfo>
    </APEditor>
    <UALocComments xmlns="9d035d7d-02e5-4a00-8b62-9a556aabc7b5">2007 Template UpLeveling Do Not HandOff</UALocComments>
    <IntlLangReviewDate xmlns="9d035d7d-02e5-4a00-8b62-9a556aabc7b5" xsi:nil="true"/>
    <PublishStatusLookup xmlns="9d035d7d-02e5-4a00-8b62-9a556aabc7b5">
      <Value>434144</Value>
      <Value>434166</Value>
    </PublishStatusLookup>
    <ParentAssetId xmlns="9d035d7d-02e5-4a00-8b62-9a556aabc7b5" xsi:nil="true"/>
    <FeatureTagsTaxHTField0 xmlns="9d035d7d-02e5-4a00-8b62-9a556aabc7b5">
      <Terms xmlns="http://schemas.microsoft.com/office/infopath/2007/PartnerControls"/>
    </FeatureTagsTaxHTField0>
    <MachineTranslated xmlns="9d035d7d-02e5-4a00-8b62-9a556aabc7b5">false</MachineTranslated>
    <Providers xmlns="9d035d7d-02e5-4a00-8b62-9a556aabc7b5" xsi:nil="true"/>
    <OriginalSourceMarket xmlns="9d035d7d-02e5-4a00-8b62-9a556aabc7b5">english</OriginalSourceMarket>
    <APDescription xmlns="9d035d7d-02e5-4a00-8b62-9a556aabc7b5" xsi:nil="true"/>
    <ContentItem xmlns="9d035d7d-02e5-4a00-8b62-9a556aabc7b5" xsi:nil="true"/>
    <ClipArtFilename xmlns="9d035d7d-02e5-4a00-8b62-9a556aabc7b5" xsi:nil="true"/>
    <TPInstallLocation xmlns="9d035d7d-02e5-4a00-8b62-9a556aabc7b5" xsi:nil="true"/>
    <TimesCloned xmlns="9d035d7d-02e5-4a00-8b62-9a556aabc7b5" xsi:nil="true"/>
    <PublishTargets xmlns="9d035d7d-02e5-4a00-8b62-9a556aabc7b5">OfficeOnline,OfficeOnlineVNext</PublishTargets>
    <AcquiredFrom xmlns="9d035d7d-02e5-4a00-8b62-9a556aabc7b5">Internal MS</AcquiredFrom>
    <AssetStart xmlns="9d035d7d-02e5-4a00-8b62-9a556aabc7b5">2012-01-12T15:31:00+00:00</AssetStart>
    <FriendlyTitle xmlns="9d035d7d-02e5-4a00-8b62-9a556aabc7b5" xsi:nil="true"/>
    <Provider xmlns="9d035d7d-02e5-4a00-8b62-9a556aabc7b5" xsi:nil="true"/>
    <LastHandOff xmlns="9d035d7d-02e5-4a00-8b62-9a556aabc7b5" xsi:nil="true"/>
    <Manager xmlns="9d035d7d-02e5-4a00-8b62-9a556aabc7b5" xsi:nil="true"/>
    <UALocRecommendation xmlns="9d035d7d-02e5-4a00-8b62-9a556aabc7b5">Localize</UALocRecommendation>
    <ArtSampleDocs xmlns="9d035d7d-02e5-4a00-8b62-9a556aabc7b5" xsi:nil="true"/>
    <UACurrentWords xmlns="9d035d7d-02e5-4a00-8b62-9a556aabc7b5" xsi:nil="true"/>
    <TPClientViewer xmlns="9d035d7d-02e5-4a00-8b62-9a556aabc7b5" xsi:nil="true"/>
    <TemplateStatus xmlns="9d035d7d-02e5-4a00-8b62-9a556aabc7b5">Complete</TemplateStatus>
    <ShowIn xmlns="9d035d7d-02e5-4a00-8b62-9a556aabc7b5">Show everywhere</ShowIn>
    <CSXHash xmlns="9d035d7d-02e5-4a00-8b62-9a556aabc7b5" xsi:nil="true"/>
    <Downloads xmlns="9d035d7d-02e5-4a00-8b62-9a556aabc7b5">0</Downloads>
    <VoteCount xmlns="9d035d7d-02e5-4a00-8b62-9a556aabc7b5" xsi:nil="true"/>
    <OOCacheId xmlns="9d035d7d-02e5-4a00-8b62-9a556aabc7b5" xsi:nil="true"/>
    <IsDeleted xmlns="9d035d7d-02e5-4a00-8b62-9a556aabc7b5">false</IsDeleted>
    <InternalTagsTaxHTField0 xmlns="9d035d7d-02e5-4a00-8b62-9a556aabc7b5">
      <Terms xmlns="http://schemas.microsoft.com/office/infopath/2007/PartnerControls"/>
    </InternalTagsTaxHTField0>
    <UANotes xmlns="9d035d7d-02e5-4a00-8b62-9a556aabc7b5">2003 to 2007 conversion</UANotes>
    <AssetExpire xmlns="9d035d7d-02e5-4a00-8b62-9a556aabc7b5">2035-01-01T08:00:00+00:00</AssetExpire>
    <CSXSubmissionMarket xmlns="9d035d7d-02e5-4a00-8b62-9a556aabc7b5" xsi:nil="true"/>
    <DSATActionTaken xmlns="9d035d7d-02e5-4a00-8b62-9a556aabc7b5" xsi:nil="true"/>
    <SubmitterId xmlns="9d035d7d-02e5-4a00-8b62-9a556aabc7b5" xsi:nil="true"/>
    <EditorialTags xmlns="9d035d7d-02e5-4a00-8b62-9a556aabc7b5" xsi:nil="true"/>
    <TPExecutable xmlns="9d035d7d-02e5-4a00-8b62-9a556aabc7b5" xsi:nil="true"/>
    <CSXSubmissionDate xmlns="9d035d7d-02e5-4a00-8b62-9a556aabc7b5" xsi:nil="true"/>
    <CSXUpdate xmlns="9d035d7d-02e5-4a00-8b62-9a556aabc7b5">false</CSXUpdate>
    <AssetType xmlns="9d035d7d-02e5-4a00-8b62-9a556aabc7b5">TP</AssetType>
    <ApprovalLog xmlns="9d035d7d-02e5-4a00-8b62-9a556aabc7b5" xsi:nil="true"/>
    <BugNumber xmlns="9d035d7d-02e5-4a00-8b62-9a556aabc7b5" xsi:nil="true"/>
    <OriginAsset xmlns="9d035d7d-02e5-4a00-8b62-9a556aabc7b5" xsi:nil="true"/>
    <TPComponent xmlns="9d035d7d-02e5-4a00-8b62-9a556aabc7b5" xsi:nil="true"/>
    <Milestone xmlns="9d035d7d-02e5-4a00-8b62-9a556aabc7b5" xsi:nil="true"/>
    <RecommendationsModifier xmlns="9d035d7d-02e5-4a00-8b62-9a556aabc7b5" xsi:nil="true"/>
    <Component xmlns="91e8d559-4d54-460d-ba58-5d5027f88b4d" xsi:nil="true"/>
    <Description0 xmlns="91e8d559-4d54-460d-ba58-5d5027f88b4d" xsi:nil="true"/>
    <AssetId xmlns="9d035d7d-02e5-4a00-8b62-9a556aabc7b5">TP102814977</AssetId>
    <PolicheckWords xmlns="9d035d7d-02e5-4a00-8b62-9a556aabc7b5" xsi:nil="true"/>
    <TPLaunchHelpLink xmlns="9d035d7d-02e5-4a00-8b62-9a556aabc7b5" xsi:nil="true"/>
    <IntlLocPriority xmlns="9d035d7d-02e5-4a00-8b62-9a556aabc7b5" xsi:nil="true"/>
    <TPApplication xmlns="9d035d7d-02e5-4a00-8b62-9a556aabc7b5" xsi:nil="true"/>
    <IntlLangReviewer xmlns="9d035d7d-02e5-4a00-8b62-9a556aabc7b5" xsi:nil="true"/>
    <HandoffToMSDN xmlns="9d035d7d-02e5-4a00-8b62-9a556aabc7b5" xsi:nil="true"/>
    <PlannedPubDate xmlns="9d035d7d-02e5-4a00-8b62-9a556aabc7b5" xsi:nil="true"/>
    <CrawlForDependencies xmlns="9d035d7d-02e5-4a00-8b62-9a556aabc7b5">false</CrawlForDependencies>
    <LocLastLocAttemptVersionLookup xmlns="9d035d7d-02e5-4a00-8b62-9a556aabc7b5">777904</LocLastLocAttemptVersionLookup>
    <TrustLevel xmlns="9d035d7d-02e5-4a00-8b62-9a556aabc7b5">1 Microsoft Managed Content</TrustLevel>
    <CampaignTagsTaxHTField0 xmlns="9d035d7d-02e5-4a00-8b62-9a556aabc7b5">
      <Terms xmlns="http://schemas.microsoft.com/office/infopath/2007/PartnerControls"/>
    </CampaignTagsTaxHTField0>
    <TPNamespace xmlns="9d035d7d-02e5-4a00-8b62-9a556aabc7b5" xsi:nil="true"/>
    <TaxCatchAll xmlns="9d035d7d-02e5-4a00-8b62-9a556aabc7b5"/>
    <IsSearchable xmlns="9d035d7d-02e5-4a00-8b62-9a556aabc7b5">true</IsSearchable>
    <TemplateTemplateType xmlns="9d035d7d-02e5-4a00-8b62-9a556aabc7b5">PowerPoint 12 Default</TemplateTemplateType>
    <Markets xmlns="9d035d7d-02e5-4a00-8b62-9a556aabc7b5"/>
    <IntlLangReview xmlns="9d035d7d-02e5-4a00-8b62-9a556aabc7b5">false</IntlLangReview>
    <UAProjectedTotalWords xmlns="9d035d7d-02e5-4a00-8b62-9a556aabc7b5" xsi:nil="true"/>
    <OutputCachingOn xmlns="9d035d7d-02e5-4a00-8b62-9a556aabc7b5">false</OutputCachingOn>
    <AverageRating xmlns="9d035d7d-02e5-4a00-8b62-9a556aabc7b5" xsi:nil="true"/>
    <APAuthor xmlns="9d035d7d-02e5-4a00-8b62-9a556aabc7b5">
      <UserInfo>
        <DisplayName/>
        <AccountId>2721</AccountId>
        <AccountType/>
      </UserInfo>
    </APAuthor>
    <TPCommandLine xmlns="9d035d7d-02e5-4a00-8b62-9a556aabc7b5" xsi:nil="true"/>
    <LocManualTestRequired xmlns="9d035d7d-02e5-4a00-8b62-9a556aabc7b5">false</LocManualTestRequired>
    <TPAppVersion xmlns="9d035d7d-02e5-4a00-8b62-9a556aabc7b5" xsi:nil="true"/>
    <EditorialStatus xmlns="9d035d7d-02e5-4a00-8b62-9a556aabc7b5" xsi:nil="true"/>
    <LastModifiedDateTime xmlns="9d035d7d-02e5-4a00-8b62-9a556aabc7b5" xsi:nil="true"/>
    <TPLaunchHelpLinkType xmlns="9d035d7d-02e5-4a00-8b62-9a556aabc7b5">Template</TPLaunchHelpLinkType>
    <OriginalRelease xmlns="9d035d7d-02e5-4a00-8b62-9a556aabc7b5">14</OriginalRelease>
    <ScenarioTagsTaxHTField0 xmlns="9d035d7d-02e5-4a00-8b62-9a556aabc7b5">
      <Terms xmlns="http://schemas.microsoft.com/office/infopath/2007/PartnerControls"/>
    </ScenarioTagsTaxHTField0>
    <LocalizationTagsTaxHTField0 xmlns="9d035d7d-02e5-4a00-8b62-9a556aabc7b5">
      <Terms xmlns="http://schemas.microsoft.com/office/infopath/2007/PartnerControls"/>
    </LocalizationTagsTaxHTField0>
    <LocMarketGroupTiers2 xmlns="9d035d7d-02e5-4a00-8b62-9a556aabc7b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0AD2E6-147E-4D8A-80ED-D88369E94A03}">
  <ds:schemaRefs>
    <ds:schemaRef ds:uri="http://schemas.microsoft.com/office/2006/metadata/properties"/>
    <ds:schemaRef ds:uri="http://schemas.microsoft.com/office/infopath/2007/PartnerControls"/>
    <ds:schemaRef ds:uri="9d035d7d-02e5-4a00-8b62-9a556aabc7b5"/>
    <ds:schemaRef ds:uri="91e8d559-4d54-460d-ba58-5d5027f88b4d"/>
  </ds:schemaRefs>
</ds:datastoreItem>
</file>

<file path=customXml/itemProps2.xml><?xml version="1.0" encoding="utf-8"?>
<ds:datastoreItem xmlns:ds="http://schemas.openxmlformats.org/officeDocument/2006/customXml" ds:itemID="{0C4AE28B-B54A-49D0-971A-5989352420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612B5B-05CC-4DC5-AEEB-D096227C8C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Диплом детского сада</Template>
  <TotalTime>65</TotalTime>
  <Words>456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Garamond</vt:lpstr>
      <vt:lpstr>Times New Roman</vt:lpstr>
      <vt:lpstr>Wingdings</vt:lpstr>
      <vt:lpstr>Тема Office</vt:lpstr>
      <vt:lpstr>Государственное бюджетное общеобразовательное учреждение Самарской области средняя общеобразовательная школа № 2 имени Героя Советского Союза Г.Н.Гурьянова ж.-д.ст.Шентала муниципального района Шенталинский Самарской области</vt:lpstr>
      <vt:lpstr>Уважаемые родители! </vt:lpstr>
      <vt:lpstr>Памятка для родителей!</vt:lpstr>
      <vt:lpstr>Остановка 1</vt:lpstr>
      <vt:lpstr>Остановка 2</vt:lpstr>
      <vt:lpstr>Остановка 3</vt:lpstr>
      <vt:lpstr>Остановка 3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Самарской области средняя общеобразовательная школа № 2 имени Героя Советского Союза Г.Н.Гурьянова ж.-д.ст.Шентала муниципального района Шенталинский Самарской области   </dc:title>
  <dc:subject/>
  <dc:creator>Пользователь</dc:creator>
  <cp:keywords/>
  <dc:description/>
  <cp:lastModifiedBy>Пользователь</cp:lastModifiedBy>
  <cp:revision>8</cp:revision>
  <dcterms:created xsi:type="dcterms:W3CDTF">2021-10-22T05:48:33Z</dcterms:created>
  <dcterms:modified xsi:type="dcterms:W3CDTF">2021-10-22T07:38:06Z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TC101130471049</vt:lpwstr>
  </property>
  <property fmtid="{D5CDD505-2E9C-101B-9397-08002B2CF9AE}" pid="3" name="InternalTags">
    <vt:lpwstr/>
  </property>
  <property fmtid="{D5CDD505-2E9C-101B-9397-08002B2CF9AE}" pid="4" name="ContentTypeId">
    <vt:lpwstr>0x010100BB2780C3CC07BD4BAA623FF9571645580400D1570604EA743043A2641365C0E91715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12948100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