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5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8" r:id="rId11"/>
    <p:sldId id="269" r:id="rId12"/>
    <p:sldId id="270" r:id="rId13"/>
    <p:sldId id="271" r:id="rId14"/>
    <p:sldId id="257" r:id="rId15"/>
    <p:sldId id="275" r:id="rId16"/>
    <p:sldId id="274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75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996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6030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836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5009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624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416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43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87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04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650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296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32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45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34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96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C7FD2-C6B1-4C0B-A799-361658B69297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8072EEF-B660-4E5A-A079-A9C9443AB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21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6" r:id="rId1"/>
    <p:sldLayoutId id="2147484407" r:id="rId2"/>
    <p:sldLayoutId id="2147484408" r:id="rId3"/>
    <p:sldLayoutId id="2147484409" r:id="rId4"/>
    <p:sldLayoutId id="2147484410" r:id="rId5"/>
    <p:sldLayoutId id="2147484411" r:id="rId6"/>
    <p:sldLayoutId id="2147484412" r:id="rId7"/>
    <p:sldLayoutId id="2147484413" r:id="rId8"/>
    <p:sldLayoutId id="2147484414" r:id="rId9"/>
    <p:sldLayoutId id="2147484415" r:id="rId10"/>
    <p:sldLayoutId id="2147484416" r:id="rId11"/>
    <p:sldLayoutId id="2147484417" r:id="rId12"/>
    <p:sldLayoutId id="2147484418" r:id="rId13"/>
    <p:sldLayoutId id="2147484419" r:id="rId14"/>
    <p:sldLayoutId id="2147484420" r:id="rId15"/>
    <p:sldLayoutId id="21474844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9110" y="708337"/>
            <a:ext cx="8972282" cy="4327301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по </a:t>
            </a:r>
            <a:b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 </a:t>
            </a:r>
            <a:r>
              <a:rPr lang="ru-RU" sz="6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культуре</a:t>
            </a:r>
            <a:br>
              <a:rPr lang="ru-RU" sz="6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домашних условиях</a:t>
            </a:r>
            <a:endParaRPr lang="ru-RU" sz="6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C:\Users\USER\Desktop\картинки\s12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06" y="96592"/>
            <a:ext cx="3801843" cy="237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37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184820"/>
            <a:ext cx="10515600" cy="6241737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упражнений </a:t>
            </a:r>
            <a:r>
              <a:rPr lang="ru-RU" sz="6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стретчинга</a:t>
            </a:r>
            <a:br>
              <a:rPr lang="ru-RU" sz="6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(англ.</a:t>
            </a:r>
            <a:r>
              <a:rPr lang="en-US" sz="6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stretching </a:t>
            </a:r>
            <a:r>
              <a:rPr lang="ru-RU" sz="6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растягивание</a:t>
            </a:r>
            <a:r>
              <a:rPr lang="ru-RU" sz="6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6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9" name="Picture 3" descr="C:\Users\USER\Desktop\картинки\00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806" y="3918346"/>
            <a:ext cx="3528027" cy="278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11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3650" y="167424"/>
            <a:ext cx="9916733" cy="6387921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 п.- основная стойка, руки вдоль туловища. «Раз» -обняли себя за плечи. Постояли в таком положении 5 сек. – на счёт «шесть» - вернуться в исходное положение (3 раза)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 п. – основная стойка; на счёт «раз» поднять правую ногу, согнув в колене, до уровня пояса; обхватили руками. Постоять 4-5 сек. И вернуться в ИП. То же-левая нога (повторить 3 раза)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 п. – сидя на полу, руки на поясе. На счет «раз-два-три» - наклонились вперёд, коснулись носочков ног.  Удержались в таком положении 3-4 сек.  На счёт «четыре» -вернуться в и. п. Повторить 4 раза.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 п. – лежа на полу, ноги прямые руки вдоль туловища. На счет «раз-два-три» -подняли согнутые в коленях ноги к груди. Удержались в таком положении несколько секунд. На счет «четыре» вернуться в и. п.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 п. – лежа на полу, ноги прямые, руки за головой. На счет «раз-два-три» - постепенно поднимаем туловище к коленям. Удержались в таком положении несколько секунд. На счёт «четыре-пять-шесть» -постепенно опускаем туловище в исходное положение.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вперёд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кругу. прыгая в круг и выпрыгивая из него.</a:t>
            </a:r>
          </a:p>
        </p:txBody>
      </p:sp>
    </p:spTree>
    <p:extLst>
      <p:ext uri="{BB962C8B-B14F-4D97-AF65-F5344CB8AC3E}">
        <p14:creationId xmlns:p14="http://schemas.microsoft.com/office/powerpoint/2010/main" val="246691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0330" y="616263"/>
            <a:ext cx="10515600" cy="62417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</a:t>
            </a:r>
            <a:r>
              <a:rPr lang="ru-RU" sz="6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релаксационных </a:t>
            </a:r>
            <a:br>
              <a:rPr lang="ru-RU" sz="6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упражнений </a:t>
            </a:r>
            <a:br>
              <a:rPr lang="ru-RU" sz="6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67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мимики </a:t>
            </a:r>
            <a:r>
              <a:rPr lang="ru-RU" sz="6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br>
              <a:rPr lang="ru-RU" sz="6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7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(ежедневно)</a:t>
            </a:r>
            <a:r>
              <a:rPr lang="ru-RU" sz="67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7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7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42" name="Picture 2" descr="C:\Users\USER\Desktop\картинки\CGcE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43" y="1998493"/>
            <a:ext cx="3045585" cy="236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62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49262" y="167424"/>
            <a:ext cx="8404538" cy="6387921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Сморщить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лоб, поднять брови (удивиться), расслабить его.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Нахмуриться (сердитесь)-расслабить брови.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Расширить глаза (страх)-расслабить веки (хочется спать).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Расширить ноздри (вдыхаем запах цветов) -расслабить (выдыхаем).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Зажмуриться (изобразить ужас) - расслабить веки(успокоиться).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Сузить глаза (приторная улыбка) -расслабить.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70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200" y="1133340"/>
            <a:ext cx="9448800" cy="5724659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1400" smtClean="0"/>
              <a:t>	</a:t>
            </a:r>
            <a:br>
              <a:rPr lang="ru-RU" sz="1400" smtClean="0"/>
            </a:br>
            <a:r>
              <a:rPr lang="ru-RU" sz="1400"/>
              <a:t/>
            </a:r>
            <a:br>
              <a:rPr lang="ru-RU" sz="1400"/>
            </a:br>
            <a:r>
              <a:rPr lang="ru-R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1.После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комплекса упражнений, измеряем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пульс (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ЧСС) (Если пульс превышает 140 уд. мин.-отдыхаем 4-5 минут; повторяем замер, если ниже 90 уд. мин.-можно приступать к следующему комплексу упражнений). Как измерить пульс: прикладываем кончики пальцев правой руки к запястью левой руки, засекаем 15 секунд, считаем удары, умножаем на 4-ваш результат. Если пульс не восстанавливается-прекращаем выполнение комплекса упражнений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2.В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 занятия выполняем дыхательные упражнения (вдох-выдох); выполняем медленно, спокойно-4 серии; между сериями пауза-от 5 до 6 секунд;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3.Перед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занятием и после него - проветрить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помещение (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комнату).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Убрать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лишние предметы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4.После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принять душ; вымыть тщательно руки.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/>
              <a:t> 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842455" y="201946"/>
            <a:ext cx="475230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родители!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  <a:r>
              <a:rPr lang="en-US" sz="1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USER\Desktop\картинки\1522426573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0" y="170372"/>
            <a:ext cx="2498501" cy="240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727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1083" y="1154737"/>
            <a:ext cx="84614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Помните, </a:t>
            </a:r>
            <a:endParaRPr lang="ru-RU" sz="4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культура-основа здорового </a:t>
            </a:r>
            <a:endParaRPr lang="ru-RU" sz="4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образа жизни. </a:t>
            </a:r>
          </a:p>
          <a:p>
            <a:pPr algn="ctr"/>
            <a:endParaRPr lang="ru-RU" sz="4800" b="1" dirty="0" smtClean="0"/>
          </a:p>
          <a:p>
            <a:pPr algn="ctr"/>
            <a:r>
              <a:rPr lang="ru-RU" sz="4800" b="1" dirty="0" smtClean="0"/>
              <a:t> </a:t>
            </a:r>
            <a:endParaRPr lang="ru-RU" sz="4800" dirty="0"/>
          </a:p>
        </p:txBody>
      </p:sp>
      <p:pic>
        <p:nvPicPr>
          <p:cNvPr id="2050" name="Picture 2" descr="C:\Users\USER\Desktop\картинки\kartinki-zaryadka-dlya-detej-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23" y="4239363"/>
            <a:ext cx="3899772" cy="234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113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72022" y="103031"/>
            <a:ext cx="248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490176" y="4185634"/>
            <a:ext cx="842549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2400" b="1" dirty="0"/>
          </a:p>
          <a:p>
            <a:pPr algn="r"/>
            <a:endParaRPr lang="ru-RU" sz="2400" b="1" dirty="0" smtClean="0"/>
          </a:p>
          <a:p>
            <a:pPr algn="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Инструктор по физической культуре</a:t>
            </a:r>
          </a:p>
          <a:p>
            <a:pPr algn="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Нургалиева Ирина Геннадьевна.</a:t>
            </a:r>
            <a:endParaRPr lang="ru-RU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2290" name="Picture 2" descr="https://avatars.mds.yandex.net/get-pdb/228049/9a992dda-ba52-4662-896d-1a2a9ccf83f2/s1200?webp=fal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415" y="884821"/>
            <a:ext cx="3436883" cy="2774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71146" y="567558"/>
            <a:ext cx="517108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ЖЕЛАЮ </a:t>
            </a: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УДАЧИ!</a:t>
            </a:r>
          </a:p>
        </p:txBody>
      </p:sp>
    </p:spTree>
    <p:extLst>
      <p:ext uri="{BB962C8B-B14F-4D97-AF65-F5344CB8AC3E}">
        <p14:creationId xmlns:p14="http://schemas.microsoft.com/office/powerpoint/2010/main" val="199665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616263"/>
            <a:ext cx="10515600" cy="62417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общеразвивающих упражнений для формирования правильной </a:t>
            </a:r>
            <a:r>
              <a:rPr lang="ru-RU" sz="6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осанки</a:t>
            </a:r>
            <a:br>
              <a:rPr lang="ru-RU" sz="6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(комплекс № 1)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USER\Desktop\картинки\5-640x4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71" y="4682777"/>
            <a:ext cx="2768959" cy="2046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00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8155" y="648795"/>
            <a:ext cx="9713845" cy="60997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И.П. (исходное положение) -ноги на ширине плеч; наклоны головой (влево, вправо) медленно, (вперед, назад) -8 повторений</a:t>
            </a:r>
          </a:p>
          <a:p>
            <a:pPr marL="0" indent="0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.  И.П.-руки на поясе; На счет «раз» -руки в стороны; на счет «два» руки вверх, подняться на</a:t>
            </a:r>
          </a:p>
          <a:p>
            <a:pPr marL="0" indent="0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носки; на счет «три» -руки в стороны; на счет «четыре» -вернуться в исходное положение(7-8раз).</a:t>
            </a:r>
          </a:p>
          <a:p>
            <a:pPr marL="0" indent="0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И.П.-ноги на ширине плеч, руки за головой. На счет «раз» -поворот туловища вправо, руки</a:t>
            </a:r>
          </a:p>
          <a:p>
            <a:pPr marL="0" indent="0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стороны; на счет «два» - вернуться в и. п. То же влево (8 раз)</a:t>
            </a:r>
          </a:p>
          <a:p>
            <a:pPr marL="0" indent="0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 И.П.-ноги на ширине плеч, руки –на плечи,4 движения вперед(руками) -4- назад (8 раз)</a:t>
            </a:r>
          </a:p>
          <a:p>
            <a:pPr marL="0" indent="0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 И.П.-ноги на ширине плеч, руки внизу. На счет «раз» - руки в стороны; на счет «два» -наклон к правой (левой) ноге, коснуться пальцами рук носков ног; на счет «три» -выпрямиться, руки в стороны; на счет «четыре» - вернуться в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и.п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(6-8 раз).</a:t>
            </a:r>
          </a:p>
          <a:p>
            <a:pPr marL="0" indent="0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 И.П.-основная стойка, руки на пояс. На счет «раз-два» -присесть, руки вынести вперед; на счет «три-четыре» -вернуться в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и.п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(8 раз).</a:t>
            </a:r>
          </a:p>
          <a:p>
            <a:pPr marL="0" indent="0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И.П.-основная стойка, руки внизу. На счет «раз» -правую ногу в сторону, руки в стороны; на счет «два» -правую руку вниз, левую вверх; на счет «три» - руки в стороны; на счет «четыре» -приставить правую ногу, вернуться в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и.п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 же влево (8 раз).</a:t>
            </a:r>
          </a:p>
          <a:p>
            <a:pPr marL="0" indent="0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 И.П.- основная стойка, руки на поясе. На счет «раз» -правую ногу вперед на носок; на счет «два» - в сторону (вправо); на счет «три» - назад; на счет «четыре» -вернуться в исходное положение. То же влево левой ногой (6-8 раз).</a:t>
            </a:r>
          </a:p>
          <a:p>
            <a:pPr marL="0" indent="0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 И.П.-основная стойка, руки на поясе. На счет «раз» - прыжком ноги врозь, руки в стороны; на счет «два» -вернуться в и. Повторить 3-4 раза.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05345" y="184138"/>
            <a:ext cx="666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Разминка: ходьба на месте 2 минуты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72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5775" y="616263"/>
            <a:ext cx="9293180" cy="6241737"/>
          </a:xfrm>
        </p:spPr>
        <p:txBody>
          <a:bodyPr>
            <a:normAutofit/>
          </a:bodyPr>
          <a:lstStyle/>
          <a:p>
            <a:pPr algn="ctr"/>
            <a:r>
              <a:rPr lang="ru-RU" sz="67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утренней гимнастики </a:t>
            </a:r>
            <a:r>
              <a:rPr lang="ru-RU" sz="6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6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(комплекс №2)     </a:t>
            </a:r>
            <a:r>
              <a:rPr lang="ru-RU" sz="8800" dirty="0"/>
              <a:t/>
            </a:r>
            <a:br>
              <a:rPr lang="ru-RU" sz="88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122" name="Picture 2" descr="C:\Users\USER\Desktop\картинки\картинк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32" y="2189408"/>
            <a:ext cx="3587191" cy="4510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14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2889" y="141668"/>
            <a:ext cx="10277341" cy="6716332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Ходьба и ее разновидности (с высоким подниманием коленей, руки на поясе; ходьба полуприсяду, руки в стороны; ходьба с поочередными наклонами туловища в сторону, руки в стороны).        Дистанция-длина комнаты; в обе стороны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И.П.-ноги на ширине плеч параллельно, руки внизу, отведены назад. На счет «раз –два-три-четыре» -раскачивание рук вперед-назад, поднимая их всё выше и выше (5-6 раз).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И.П.-ноги на ширине плеч, руки в стороны, ладонями кверху. На счет «раз» -со словами «раз» поворот туловища влево, руками обхватить себя за плечи (ноги с места не сдвигать); на счет «два» - повернуться прямо, руки в стороны – вдох (3р.в каждую сторону).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И.П.-ос. стойка, руки в стороны. На счет «раз- два» -присели, обхватив колени, голову наклонить вперед; на счет «три-четыре» -выпрямиться, руки в стороны, хорошо прогнуться - вдох (повторить 4 раза).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 п.-основная стойка; на счет «раз-два» -подняться на носки, поднять руки через стороны вверх, посмотреть на них; на счет «три-четыре» -опуститься на всю ступню, руки через стороны вниз (3-4 раза)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 п.-основная стойка, руки на поясе. На 8 счётов-прыжки на месте, легко на носках.   На   8 счётов- ходьба на месте.</a:t>
            </a:r>
          </a:p>
        </p:txBody>
      </p:sp>
    </p:spTree>
    <p:extLst>
      <p:ext uri="{BB962C8B-B14F-4D97-AF65-F5344CB8AC3E}">
        <p14:creationId xmlns:p14="http://schemas.microsoft.com/office/powerpoint/2010/main" val="84691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9818" y="554495"/>
            <a:ext cx="9358648" cy="5769735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силы </a:t>
            </a:r>
            <a:r>
              <a:rPr lang="ru-RU" sz="6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(комплекс № 3)</a:t>
            </a:r>
            <a:r>
              <a:rPr lang="ru-RU" sz="6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146" name="Picture 2" descr="C:\Users\USER\Desktop\картинки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334" y="2984269"/>
            <a:ext cx="3897615" cy="3279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99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0620" y="103031"/>
            <a:ext cx="10131380" cy="675496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Разминка:  ходьба  2 минуты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Поднимание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согнутых и прямых ног в положении лёжа на спине. Лежа на спине,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руки вдоль туловища ладонями к полу, согнуть ноги до положения прямого угла.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Переходы из упора присев в упор лежа и снова в упор присев (поочередным выпрямлением и сгибанием ног). Из упора присев принять упор лежа, сделать «отжиманий»,-упор присев. Повторить - переходы-10 раз; второй вид-3 раза.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Приседания -6 раз; пауза-10 сек., повторить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Полуприседание. Из основной стойки плавно согнуть ноги так, чтобы таз находился выше колен; пятки вместе. опора только на носки ног; туловище сохраняет вертикальное положение. Полуприседание выполняют при различном положении рук: вперёд, за голову, на пояс.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Прыжки полуприсяду с продвижением вперёд осуществляются небольшими прыжками на расстояние, равное длине 2-3 ступней. Сохранять правильное положение полуприсяду.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Прыжки в полном приседе с продвижением вперёд (дистанция – длина комнаты; выполняем в одну сторону, пауза-отдых 15 сек.)                                                                      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Поднимание туловища из положения лежа; руки за головой; коснуться согнутыми локтями противоположного колена на счёт «раз-два» попеременно, затем вернуться в и. п. (положение лежа на спине).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же, как в № 7, согнув ноги в коленях.</a:t>
            </a:r>
          </a:p>
        </p:txBody>
      </p:sp>
    </p:spTree>
    <p:extLst>
      <p:ext uri="{BB962C8B-B14F-4D97-AF65-F5344CB8AC3E}">
        <p14:creationId xmlns:p14="http://schemas.microsoft.com/office/powerpoint/2010/main" val="287156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6230" y="365125"/>
            <a:ext cx="8507569" cy="62417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Статические </a:t>
            </a:r>
            <a:r>
              <a:rPr lang="ru-RU" sz="6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</a:t>
            </a:r>
            <a:br>
              <a:rPr lang="ru-RU" sz="6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(дополнение  к № 1)</a:t>
            </a:r>
            <a:r>
              <a:rPr lang="ru-RU" sz="67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7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800" dirty="0"/>
              <a:t/>
            </a:r>
            <a:br>
              <a:rPr lang="ru-RU" sz="88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171" name="Picture 3" descr="C:\Users\USER\Desktop\картинки\utrennyaya-zaryadka_12835205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198" y="3619362"/>
            <a:ext cx="4354933" cy="274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46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9869" y="167424"/>
            <a:ext cx="8564451" cy="652959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«Ласточка</a:t>
            </a:r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«Рисуем </a:t>
            </a:r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коленом»; одна нога согнута в колене и отведена в сторону, руки на поясе; круговое движение коленом левой(правой) ноги; вернуться в исходное положение (4 раза)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«Рисуем </a:t>
            </a:r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стопой»; одна нога согнута в колене приподнята, руки на поясе; вращательные движения стопой в одну и другую сторону (8 раз).</a:t>
            </a:r>
          </a:p>
        </p:txBody>
      </p:sp>
      <p:pic>
        <p:nvPicPr>
          <p:cNvPr id="8194" name="Picture 2" descr="C:\Users\USER\Desktop\картинки\unnamed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72" y="1508706"/>
            <a:ext cx="25400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89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209</TotalTime>
  <Words>1538</Words>
  <Application>Microsoft Office PowerPoint</Application>
  <PresentationFormat>Широкоэкранный</PresentationFormat>
  <Paragraphs>66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Times New Roman</vt:lpstr>
      <vt:lpstr>Wingdings 3</vt:lpstr>
      <vt:lpstr>Легкий дым</vt:lpstr>
      <vt:lpstr>  Занятия по  физической культуре в домашних условиях</vt:lpstr>
      <vt:lpstr>Комплекс общеразвивающих упражнений для формирования правильной осанки (комплекс № 1) </vt:lpstr>
      <vt:lpstr>Презентация PowerPoint</vt:lpstr>
      <vt:lpstr>Комплекс утренней гимнастики   (комплекс №2)       </vt:lpstr>
      <vt:lpstr>Презентация PowerPoint</vt:lpstr>
      <vt:lpstr>Развитие силы  (комплекс № 3)   </vt:lpstr>
      <vt:lpstr>Презентация PowerPoint</vt:lpstr>
      <vt:lpstr>Статические упражнения     (дополнение  к № 1)   </vt:lpstr>
      <vt:lpstr>Презентация PowerPoint</vt:lpstr>
      <vt:lpstr>Комплекс упражнений стретчинга  (англ.stretching - растягивание)   </vt:lpstr>
      <vt:lpstr>Презентация PowerPoint</vt:lpstr>
      <vt:lpstr>Комплекс  релаксационных  упражнений  для мимики лица  (ежедневно)   </vt:lpstr>
      <vt:lpstr>Презентация PowerPoint</vt:lpstr>
      <vt:lpstr>   1.После выполнения комплекса упражнений, измеряем пульс (ЧСС) (Если пульс превышает 140 уд. мин.-отдыхаем 4-5 минут; повторяем замер, если ниже 90 уд. мин.-можно приступать к следующему комплексу упражнений). Как измерить пульс: прикладываем кончики пальцев правой руки к запястью левой руки, засекаем 15 секунд, считаем удары, умножаем на 4-ваш результат. Если пульс не восстанавливается-прекращаем выполнение комплекса упражнений.    2.В конце занятия выполняем дыхательные упражнения (вдох-выдох); выполняем медленно, спокойно-4 серии; между сериями пауза-от 5 до 6 секунд;    3.Перед занятием и после него - проветрить помещение (комнату).       Убрать лишние предметы.        4.После занятия принять душ; вымыть тщательно руки.   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занятия по физической культуре в домашних условиях</dc:title>
  <dc:creator>Юрий Исаков</dc:creator>
  <cp:lastModifiedBy>Наумов</cp:lastModifiedBy>
  <cp:revision>25</cp:revision>
  <dcterms:created xsi:type="dcterms:W3CDTF">2020-04-05T17:16:28Z</dcterms:created>
  <dcterms:modified xsi:type="dcterms:W3CDTF">2021-10-29T07:06:33Z</dcterms:modified>
</cp:coreProperties>
</file>