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C61E-5A2B-4C04-8AD6-26A60C26D431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D71E5-4812-4B31-A6FF-7C29C35A1D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D71E5-4812-4B31-A6FF-7C29C35A1D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56793"/>
            <a:ext cx="5616624" cy="144016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5688632" cy="1008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630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295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66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527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786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159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656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06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89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289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006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A28EF-CE1B-4C9D-BC11-689409F15EFE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2FACF-12F8-4B6D-AE4A-223142B7AE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3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5616624" cy="216024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Развития коммуникативной компетентности у детей с общим недоразвитием речи  старшего дошкольного </a:t>
            </a:r>
            <a:r>
              <a:rPr lang="ru-RU" sz="2000" b="1" dirty="0" smtClean="0"/>
              <a:t>возраста посредством </a:t>
            </a:r>
            <a:r>
              <a:rPr lang="ru-RU" sz="2000" b="1" smtClean="0"/>
              <a:t>метода интервьюирования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3528392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Учитель – логопед :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Афанасьева Н.Г.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Наталья\Desktop\44265_sq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45767">
            <a:off x="4521670" y="3738710"/>
            <a:ext cx="1778745" cy="1778745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marketpic/231668/market_QDdmbqtxxJxxWY43bPgL1g/ori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1" t="19800" b="13718"/>
          <a:stretch>
            <a:fillRect/>
          </a:stretch>
        </p:blipFill>
        <p:spPr bwMode="auto">
          <a:xfrm>
            <a:off x="3851920" y="5373216"/>
            <a:ext cx="1804930" cy="12302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5556" y="188640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№ 2 ж.-д. ст. Шентала   муниципального района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Шенталинский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Самарской области  структурное подразделение  детский сад «Звездочка»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488668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 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68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35696" y="3164681"/>
            <a:ext cx="698477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Игровой метод интервьюирования создает психологический комфорт воспитанникам,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раскрывает потенциал каждого ребенка, предоставляет возможности для самовыражения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Наталья\Desktop\737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6810">
            <a:off x="624035" y="753000"/>
            <a:ext cx="3422080" cy="2270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     Коммуникативная компетентность детей дошкольного возраста — умение общаться и посредством общения успешно решать возникающие игровые, познавательные, бытовые и творческие задачи .</a:t>
            </a:r>
          </a:p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О. Н. </a:t>
            </a:r>
            <a:r>
              <a:rPr lang="ru-RU" dirty="0" err="1" smtClean="0">
                <a:latin typeface="Monotype Corsiva" pitchFamily="66" charset="0"/>
              </a:rPr>
              <a:t>Сомкова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Интервьюирование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(от англ. «встреча», «беседа») - метод получения информации в ходе устного непосредственного общения.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899592" y="2636912"/>
            <a:ext cx="6696744" cy="6480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закреплять навыки ведения диалога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с использованием опорных схем - подсказок            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899592" y="1916832"/>
            <a:ext cx="6705600" cy="5937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расширить и активизировать словарный запас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092280" y="2276872"/>
            <a:ext cx="187325" cy="601663"/>
            <a:chOff x="960" y="1764"/>
            <a:chExt cx="130" cy="418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187624" y="2204864"/>
            <a:ext cx="187325" cy="601663"/>
            <a:chOff x="960" y="1764"/>
            <a:chExt cx="130" cy="418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899592" y="3429000"/>
            <a:ext cx="6696744" cy="72008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>
            <a:off x="899592" y="4293096"/>
            <a:ext cx="6696744" cy="66573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7164288" y="3861048"/>
            <a:ext cx="187325" cy="601662"/>
            <a:chOff x="960" y="1764"/>
            <a:chExt cx="130" cy="418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187624" y="3861048"/>
            <a:ext cx="187325" cy="601662"/>
            <a:chOff x="960" y="1764"/>
            <a:chExt cx="130" cy="418"/>
          </a:xfrm>
        </p:grpSpPr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" name="AutoShape 24"/>
          <p:cNvSpPr>
            <a:spLocks noChangeArrowheads="1"/>
          </p:cNvSpPr>
          <p:nvPr/>
        </p:nvSpPr>
        <p:spPr bwMode="gray">
          <a:xfrm>
            <a:off x="971600" y="5085184"/>
            <a:ext cx="6705600" cy="64807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white">
          <a:xfrm>
            <a:off x="1115616" y="3429000"/>
            <a:ext cx="6264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овладевать связным описательным и повествовательным рассказом об увиденным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   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white">
          <a:xfrm>
            <a:off x="899592" y="4293096"/>
            <a:ext cx="6371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развивать умения выдерживать паузы во время разговора, слушать и слышать других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white">
          <a:xfrm>
            <a:off x="936848" y="4983436"/>
            <a:ext cx="6227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развивать внимание , память, воображение, эмоционально – личностную сферу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gray">
          <a:xfrm>
            <a:off x="971600" y="5805264"/>
            <a:ext cx="6768752" cy="8640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white">
          <a:xfrm>
            <a:off x="971600" y="5742261"/>
            <a:ext cx="65527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формировать навык  сотрудничества, взаимодействия, стремления действовать согласованно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7164288" y="5373216"/>
            <a:ext cx="187325" cy="601663"/>
            <a:chOff x="960" y="1764"/>
            <a:chExt cx="130" cy="41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1259632" y="5301208"/>
            <a:ext cx="187325" cy="601663"/>
            <a:chOff x="960" y="1764"/>
            <a:chExt cx="130" cy="418"/>
          </a:xfrm>
        </p:grpSpPr>
        <p:sp>
          <p:nvSpPr>
            <p:cNvPr id="36" name="Oval 3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20356" y="90100"/>
            <a:ext cx="303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3"/>
          <p:cNvSpPr>
            <a:spLocks noChangeArrowheads="1"/>
          </p:cNvSpPr>
          <p:nvPr/>
        </p:nvSpPr>
        <p:spPr bwMode="gray">
          <a:xfrm>
            <a:off x="971600" y="1196752"/>
            <a:ext cx="6705600" cy="593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dirty="0" smtClean="0"/>
              <a:t>                     </a:t>
            </a:r>
            <a:r>
              <a:rPr lang="ru-RU" sz="2200" b="1" dirty="0" smtClean="0">
                <a:solidFill>
                  <a:schemeClr val="bg1"/>
                </a:solidFill>
              </a:rPr>
              <a:t>Данный метод позволяет: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2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just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900" b="1" dirty="0" smtClean="0"/>
              <a:t>Интервью</a:t>
            </a:r>
            <a:r>
              <a:rPr lang="ru-RU" sz="2900" dirty="0" smtClean="0"/>
              <a:t> – разновидность разговора, беседы между двумя и более людьми, при которой интервьюер задаёт вопросы своим собеседникам (респондентам) и получает от них ответы.</a:t>
            </a:r>
            <a:br>
              <a:rPr lang="ru-RU" sz="2900" dirty="0" smtClean="0"/>
            </a:br>
            <a:endParaRPr lang="ru-RU" sz="29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36104" y="2258789"/>
            <a:ext cx="6248400" cy="990600"/>
            <a:chOff x="720" y="1392"/>
            <a:chExt cx="4058" cy="480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07504" y="2030189"/>
            <a:ext cx="611188" cy="608013"/>
            <a:chOff x="579" y="1386"/>
            <a:chExt cx="385" cy="383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1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215454" y="2100039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336104" y="3503389"/>
            <a:ext cx="6248400" cy="990600"/>
            <a:chOff x="720" y="1392"/>
            <a:chExt cx="4058" cy="480"/>
          </a:xfrm>
        </p:grpSpPr>
        <p:sp>
          <p:nvSpPr>
            <p:cNvPr id="17" name="AutoShape 1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9" name="AutoShape 1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2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07504" y="3274789"/>
            <a:ext cx="611188" cy="608013"/>
            <a:chOff x="579" y="1386"/>
            <a:chExt cx="385" cy="383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4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28" name="Text Box 28"/>
          <p:cNvSpPr txBox="1">
            <a:spLocks noChangeArrowheads="1"/>
          </p:cNvSpPr>
          <p:nvPr/>
        </p:nvSpPr>
        <p:spPr bwMode="gray">
          <a:xfrm>
            <a:off x="215454" y="3344639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336104" y="4814664"/>
            <a:ext cx="6248400" cy="990600"/>
            <a:chOff x="720" y="1392"/>
            <a:chExt cx="4058" cy="480"/>
          </a:xfrm>
        </p:grpSpPr>
        <p:sp>
          <p:nvSpPr>
            <p:cNvPr id="30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" name="Group 3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2" name="AutoShape 3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AutoShape 3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107504" y="4586064"/>
            <a:ext cx="611188" cy="608013"/>
            <a:chOff x="579" y="1386"/>
            <a:chExt cx="385" cy="383"/>
          </a:xfrm>
        </p:grpSpPr>
        <p:sp>
          <p:nvSpPr>
            <p:cNvPr id="35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6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7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1" name="Text Box 41"/>
          <p:cNvSpPr txBox="1">
            <a:spLocks noChangeArrowheads="1"/>
          </p:cNvSpPr>
          <p:nvPr/>
        </p:nvSpPr>
        <p:spPr bwMode="gray">
          <a:xfrm>
            <a:off x="215454" y="465591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white">
          <a:xfrm>
            <a:off x="777429" y="2436589"/>
            <a:ext cx="5638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EFFFF"/>
                </a:solidFill>
              </a:rPr>
              <a:t>Подготовительный этап</a:t>
            </a:r>
            <a:endParaRPr lang="en-US" sz="2800" b="1" dirty="0">
              <a:solidFill>
                <a:srgbClr val="FEFFFF"/>
              </a:solidFill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white">
          <a:xfrm>
            <a:off x="777429" y="3719289"/>
            <a:ext cx="5638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EFFFF"/>
                </a:solidFill>
              </a:rPr>
              <a:t>Основной этап</a:t>
            </a:r>
            <a:endParaRPr lang="en-US" sz="2800" b="1" dirty="0">
              <a:solidFill>
                <a:srgbClr val="FEFFFF"/>
              </a:solidFill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white">
          <a:xfrm>
            <a:off x="777429" y="5013102"/>
            <a:ext cx="5638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EFFFF"/>
                </a:solidFill>
              </a:rPr>
              <a:t>Заключительный этап</a:t>
            </a:r>
            <a:endParaRPr lang="en-US" sz="2800" b="1" dirty="0">
              <a:solidFill>
                <a:srgbClr val="FEFFFF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20272" y="2564904"/>
            <a:ext cx="1872208" cy="26642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Длительность интервью составляет от 5 до 10 минут. Количество вопросов варьируется от 5 до 10.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8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Подготовительный   этап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по интервью: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определяется цель;</a:t>
            </a:r>
          </a:p>
          <a:p>
            <a:r>
              <a:rPr lang="ru-RU" sz="2000" dirty="0" smtClean="0"/>
              <a:t>отрабатывается </a:t>
            </a:r>
            <a:r>
              <a:rPr lang="ru-RU" sz="2000" dirty="0" err="1" smtClean="0"/>
              <a:t>лексико</a:t>
            </a:r>
            <a:r>
              <a:rPr lang="ru-RU" sz="2000" dirty="0" smtClean="0"/>
              <a:t> – грамматические категории по лексическим темам (</a:t>
            </a:r>
            <a:r>
              <a:rPr lang="ru-RU" sz="2000" dirty="0" err="1" smtClean="0"/>
              <a:t>д</a:t>
            </a:r>
            <a:r>
              <a:rPr lang="ru-RU" sz="2000" dirty="0" smtClean="0"/>
              <a:t>/и «Таинственный мешочек», «Чего не стало», «Разрезные картинки», «Назови ласково» и т.д.);</a:t>
            </a:r>
          </a:p>
          <a:p>
            <a:r>
              <a:rPr lang="ru-RU" sz="2000" dirty="0" smtClean="0"/>
              <a:t> назначается время и место встречи.</a:t>
            </a:r>
          </a:p>
          <a:p>
            <a:endParaRPr lang="ru-RU" dirty="0"/>
          </a:p>
        </p:txBody>
      </p:sp>
      <p:pic>
        <p:nvPicPr>
          <p:cNvPr id="1026" name="Picture 2" descr="C:\Users\Наталья\Desktop\vospitatel-beseduet-s-det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10445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Наталья\Desktop\25-10-2018_06-43-58\31bfb4662dd48105529d0e649d98d233.jp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4103688" cy="2306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3933056"/>
            <a:ext cx="3754760" cy="187220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Совместно с детьми  изготавливается схема – подсказка. По этой схеме подбираются возможные варианты вопросов, которые можно задать.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88640"/>
            <a:ext cx="3210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Схема-подсказка для ведения</a:t>
            </a:r>
          </a:p>
          <a:p>
            <a:r>
              <a:rPr lang="ru-RU" b="1" dirty="0" smtClean="0"/>
              <a:t> диалога в форме интервью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8" descr="Безымянный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016"/>
          <a:stretch>
            <a:fillRect/>
          </a:stretch>
        </p:blipFill>
        <p:spPr>
          <a:xfrm>
            <a:off x="4283968" y="908720"/>
            <a:ext cx="4492897" cy="5688632"/>
          </a:xfrm>
        </p:spPr>
      </p:pic>
      <p:pic>
        <p:nvPicPr>
          <p:cNvPr id="1026" name="Picture 2" descr="C:\Users\Наталья\Desktop\86c4592e8740c531bc6ece3d091d4b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61407"/>
            <a:ext cx="3491880" cy="1967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Родители воспитанников принимают активное участие в подготовке интервью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1812" y="486916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>
                <a:solidFill>
                  <a:schemeClr val="bg2">
                    <a:lumMod val="10000"/>
                  </a:schemeClr>
                </a:solidFill>
              </a:rPr>
              <a:t>Беседуют о предстоящем интервью по заданной теме</a:t>
            </a:r>
            <a:endParaRPr lang="ru-RU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32040" y="4149080"/>
            <a:ext cx="40417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0" dirty="0" smtClean="0">
                <a:solidFill>
                  <a:schemeClr val="bg2">
                    <a:lumMod val="10000"/>
                  </a:schemeClr>
                </a:solidFill>
              </a:rPr>
              <a:t>Читают рассказ и </a:t>
            </a:r>
          </a:p>
          <a:p>
            <a:pPr algn="ctr"/>
            <a:r>
              <a:rPr lang="ru-RU" b="0" dirty="0" smtClean="0">
                <a:solidFill>
                  <a:schemeClr val="bg2">
                    <a:lumMod val="10000"/>
                  </a:schemeClr>
                </a:solidFill>
              </a:rPr>
              <a:t>обсуждают прочитанное</a:t>
            </a:r>
            <a:endParaRPr lang="ru-RU" b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Содержимое 10" descr="5332346_1_1000x700_podgotovka-detey-k-shkole-samarkan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340768"/>
            <a:ext cx="4041775" cy="2744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275856" y="5733256"/>
            <a:ext cx="3888432" cy="6206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Прослушивают аудиозаписи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5013176"/>
            <a:ext cx="3888432" cy="6206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Закрепляют навыки диалога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Содержимое 14" descr="rebenok-vas-ne-slyshit-6-taktik-obshhenija-s-detmi-na-vse-sluchai-zhizni-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4040188" cy="2693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Основной этап -  интервью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etsad-404679-14527952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6287"/>
          <a:stretch>
            <a:fillRect/>
          </a:stretch>
        </p:blipFill>
        <p:spPr>
          <a:xfrm>
            <a:off x="683568" y="1412776"/>
            <a:ext cx="3888432" cy="2414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Наталья\Desktop\25-10-2018_06-43-58\f4882be19f17a8865656b47c63602c94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21088"/>
            <a:ext cx="3888432" cy="2185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Наталья\Desktop\25-10-2018_06-43-58\detsad-80585-1398567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05064"/>
            <a:ext cx="2427163" cy="2484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Наталья\Desktop\3666.pn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2054"/>
          <a:stretch>
            <a:fillRect/>
          </a:stretch>
        </p:blipFill>
        <p:spPr bwMode="auto">
          <a:xfrm>
            <a:off x="5076056" y="1412776"/>
            <a:ext cx="324432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Наталья\Desktop\779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068960"/>
            <a:ext cx="2378805" cy="1728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Заключительный этап 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8" name="Содержимое 7" descr="image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55590">
            <a:off x="6293483" y="1573691"/>
            <a:ext cx="2214033" cy="1660525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718363" y="5181292"/>
            <a:ext cx="18473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4797152"/>
            <a:ext cx="4968552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Космос  - это большая вселенная , где есть  планеты, солнце, звезды. Для изучения космоса, люди придумали ракету.  Ракетой управляет космонавт. Он работает на орбитальной станции. Там он изучает космос и проводит научные опыты. Космонавт одет в скафандр, который защищает его тело и позволяет дышать.  Для работы космонавту нужны инструменты и приборы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1843663"/>
            <a:ext cx="3528392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/>
              <a:t>Стрекоза-это насекомое. У стрекозы длинное туловище и большие прозрачные крылья. На голове у стрекозы – большие глаза. Есть у стрекозы и лапки. Стрекозы живут вблизи водоемов. Они питаются мелкими насекомыми: комарами, мухами.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7056" y="76470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интервью дети составляют рассказ</a:t>
            </a:r>
            <a:r>
              <a:rPr lang="ru-RU" sz="28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512" y="3429000"/>
            <a:ext cx="3528392" cy="289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Людмила Сергеевна  работает в детском саду «Звездочка» 10 лет.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Ей очень нравится готовить, по – этому она выбрала эту профессию.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Людмила Сергеевна рассказала нам, как приготовить полезный морковный сок.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Для приготовления морковного сока нужно: 5 штук моркови. Морковь моем и очищаем.  Затем  морковь нарезаем  кусочками и  кладем их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блендер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В эту кашицу добавляем немного кипяченой воды и перемешиваем. После этого сок процеживаем через мелкое сито.  Морковный сок готов.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9" name="Picture 3" descr="C:\Users\Наталья\Desktop\1494386671591287eff12197.33961056_760_h_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369039">
            <a:off x="4000550" y="1713060"/>
            <a:ext cx="2432050" cy="1699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d306b88efb981ca640d21b7d3b7ed9ce66374b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470</Words>
  <Application>Microsoft Office PowerPoint</Application>
  <PresentationFormat>Экран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Развития коммуникативной компетентности у детей с общим недоразвитием речи  старшего дошкольного возраста посредством метода интервьюирования   </vt:lpstr>
      <vt:lpstr>Слайд 2</vt:lpstr>
      <vt:lpstr>Интервьюирование (от англ. «встреча», «беседа») - метод получения информации в ходе устного непосредственного общения.</vt:lpstr>
      <vt:lpstr>  Интервью – разновидность разговора, беседы между двумя и более людьми, при которой интервьюер задаёт вопросы своим собеседникам (респондентам) и получает от них ответы. </vt:lpstr>
      <vt:lpstr>Подготовительный   этап</vt:lpstr>
      <vt:lpstr>Слайд 6</vt:lpstr>
      <vt:lpstr>Родители воспитанников принимают активное участие в подготовке интервью</vt:lpstr>
      <vt:lpstr>Основной этап -  интервью</vt:lpstr>
      <vt:lpstr>Заключительный этап  </vt:lpstr>
      <vt:lpstr>: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«Учебные принадлежности»</dc:title>
  <dc:creator>obstinate</dc:creator>
  <cp:lastModifiedBy>Наталья</cp:lastModifiedBy>
  <cp:revision>56</cp:revision>
  <dcterms:created xsi:type="dcterms:W3CDTF">2017-10-07T11:36:49Z</dcterms:created>
  <dcterms:modified xsi:type="dcterms:W3CDTF">2019-01-31T07:20:13Z</dcterms:modified>
</cp:coreProperties>
</file>