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0" r:id="rId3"/>
    <p:sldId id="261" r:id="rId4"/>
    <p:sldId id="262" r:id="rId5"/>
    <p:sldId id="263" r:id="rId6"/>
    <p:sldId id="275" r:id="rId7"/>
    <p:sldId id="264" r:id="rId8"/>
    <p:sldId id="265" r:id="rId9"/>
    <p:sldId id="267" r:id="rId10"/>
    <p:sldId id="276" r:id="rId11"/>
    <p:sldId id="277" r:id="rId12"/>
    <p:sldId id="269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000"/>
    <a:srgbClr val="DAE551"/>
    <a:srgbClr val="EB8C68"/>
    <a:srgbClr val="F3FD8B"/>
    <a:srgbClr val="EDFD8B"/>
    <a:srgbClr val="FCFC8C"/>
    <a:srgbClr val="EAF098"/>
    <a:srgbClr val="C52378"/>
    <a:srgbClr val="AC187B"/>
    <a:srgbClr val="203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68" d="100"/>
          <a:sy n="68" d="100"/>
        </p:scale>
        <p:origin x="13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A5F6BB-E917-4E49-BD72-3AB0C50E16EC}" type="doc">
      <dgm:prSet loTypeId="urn:microsoft.com/office/officeart/2005/8/layout/vList3" loCatId="list" qsTypeId="urn:microsoft.com/office/officeart/2005/8/quickstyle/simple3" qsCatId="simple" csTypeId="urn:microsoft.com/office/officeart/2005/8/colors/colorful4" csCatId="colorful" phldr="1"/>
      <dgm:spPr/>
    </dgm:pt>
    <dgm:pt modelId="{800C27E1-3EBE-4F53-95A2-115E73AC4B02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пересказ по опорным вопросам, словам, словосочетаниям и картинкам;</a:t>
          </a:r>
        </a:p>
      </dgm:t>
    </dgm:pt>
    <dgm:pt modelId="{CDCBA83F-693F-4343-9D12-A9FAF7CA1351}" type="parTrans" cxnId="{F7FABFAD-747C-4AAA-8D45-DA732DB2F405}">
      <dgm:prSet/>
      <dgm:spPr/>
      <dgm:t>
        <a:bodyPr/>
        <a:lstStyle/>
        <a:p>
          <a:endParaRPr lang="ru-RU"/>
        </a:p>
      </dgm:t>
    </dgm:pt>
    <dgm:pt modelId="{93AD99F2-FCEE-4615-977D-097FD321167E}" type="sibTrans" cxnId="{F7FABFAD-747C-4AAA-8D45-DA732DB2F405}">
      <dgm:prSet/>
      <dgm:spPr/>
      <dgm:t>
        <a:bodyPr/>
        <a:lstStyle/>
        <a:p>
          <a:endParaRPr lang="ru-RU"/>
        </a:p>
      </dgm:t>
    </dgm:pt>
    <dgm:pt modelId="{BE42DD29-FB1E-4C88-B68A-C943D0A62B0A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показ иллюстраций, последовательно отражающих содержание произведения;</a:t>
          </a:r>
        </a:p>
      </dgm:t>
    </dgm:pt>
    <dgm:pt modelId="{2F1DECA3-F47B-4175-9001-F3080083DB8A}" type="parTrans" cxnId="{ED1203A3-783B-43A2-BE90-04E3209D279C}">
      <dgm:prSet/>
      <dgm:spPr/>
      <dgm:t>
        <a:bodyPr/>
        <a:lstStyle/>
        <a:p>
          <a:endParaRPr lang="ru-RU"/>
        </a:p>
      </dgm:t>
    </dgm:pt>
    <dgm:pt modelId="{FEF37880-71E6-4D72-A758-E48561124C99}" type="sibTrans" cxnId="{ED1203A3-783B-43A2-BE90-04E3209D279C}">
      <dgm:prSet/>
      <dgm:spPr/>
      <dgm:t>
        <a:bodyPr/>
        <a:lstStyle/>
        <a:p>
          <a:endParaRPr lang="ru-RU"/>
        </a:p>
      </dgm:t>
    </dgm:pt>
    <dgm:pt modelId="{84E41E3D-A33A-4D4A-A643-149A22219BEC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по отдельному фрагменту текста, нескольких фрагментов и текстов в целом;</a:t>
          </a:r>
        </a:p>
      </dgm:t>
    </dgm:pt>
    <dgm:pt modelId="{5DCF78AF-F19C-41A6-909F-70C59C4F7B75}" type="parTrans" cxnId="{E82FC92F-47B3-4D6C-83B2-7268C00B3A50}">
      <dgm:prSet/>
      <dgm:spPr/>
      <dgm:t>
        <a:bodyPr/>
        <a:lstStyle/>
        <a:p>
          <a:endParaRPr lang="ru-RU"/>
        </a:p>
      </dgm:t>
    </dgm:pt>
    <dgm:pt modelId="{0564ADF6-0F27-4375-8369-5BBB186DA48C}" type="sibTrans" cxnId="{E82FC92F-47B3-4D6C-83B2-7268C00B3A50}">
      <dgm:prSet/>
      <dgm:spPr/>
      <dgm:t>
        <a:bodyPr/>
        <a:lstStyle/>
        <a:p>
          <a:endParaRPr lang="ru-RU"/>
        </a:p>
      </dgm:t>
    </dgm:pt>
    <dgm:pt modelId="{272D311A-540A-40C4-AA87-B0C55F961E7B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пересказ по цепочке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DBC7AEC8-22DE-4905-A315-09D996F42977}" type="parTrans" cxnId="{99BF849D-AE69-4626-BB51-7BB01D0D5794}">
      <dgm:prSet/>
      <dgm:spPr/>
      <dgm:t>
        <a:bodyPr/>
        <a:lstStyle/>
        <a:p>
          <a:endParaRPr lang="ru-RU"/>
        </a:p>
      </dgm:t>
    </dgm:pt>
    <dgm:pt modelId="{B0BAFE5E-DC71-4C9B-B4E4-E4041C091C30}" type="sibTrans" cxnId="{99BF849D-AE69-4626-BB51-7BB01D0D5794}">
      <dgm:prSet/>
      <dgm:spPr/>
      <dgm:t>
        <a:bodyPr/>
        <a:lstStyle/>
        <a:p>
          <a:endParaRPr lang="ru-RU"/>
        </a:p>
      </dgm:t>
    </dgm:pt>
    <dgm:pt modelId="{31575DD0-C20D-4C42-B3CA-8FFCEA8AECA4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коллективный (с обсуждением вариантов фраз);</a:t>
          </a:r>
        </a:p>
      </dgm:t>
    </dgm:pt>
    <dgm:pt modelId="{50468DE8-9EBA-429C-8583-3F92637EF7AD}" type="parTrans" cxnId="{1ECC84AE-8934-41AE-BC34-AE89B3807DF1}">
      <dgm:prSet/>
      <dgm:spPr/>
      <dgm:t>
        <a:bodyPr/>
        <a:lstStyle/>
        <a:p>
          <a:endParaRPr lang="ru-RU"/>
        </a:p>
      </dgm:t>
    </dgm:pt>
    <dgm:pt modelId="{CA5A0AEB-944E-4DBF-9206-C530691C5D86}" type="sibTrans" cxnId="{1ECC84AE-8934-41AE-BC34-AE89B3807DF1}">
      <dgm:prSet/>
      <dgm:spPr/>
      <dgm:t>
        <a:bodyPr/>
        <a:lstStyle/>
        <a:p>
          <a:endParaRPr lang="ru-RU"/>
        </a:p>
      </dgm:t>
    </dgm:pt>
    <dgm:pt modelId="{600931A5-A3AD-4279-9F44-97DD2CA25D24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выборный (предсказывание отдельных фрагментов);</a:t>
          </a:r>
        </a:p>
      </dgm:t>
    </dgm:pt>
    <dgm:pt modelId="{2B20C482-6AEB-4858-9EA0-093FF59A212A}" type="parTrans" cxnId="{5D51CDAF-83BE-4001-9EA3-D04C650D63AA}">
      <dgm:prSet/>
      <dgm:spPr/>
      <dgm:t>
        <a:bodyPr/>
        <a:lstStyle/>
        <a:p>
          <a:endParaRPr lang="ru-RU"/>
        </a:p>
      </dgm:t>
    </dgm:pt>
    <dgm:pt modelId="{BAC81D28-1796-44AC-8FA7-D12055E8654D}" type="sibTrans" cxnId="{5D51CDAF-83BE-4001-9EA3-D04C650D63AA}">
      <dgm:prSet/>
      <dgm:spPr/>
      <dgm:t>
        <a:bodyPr/>
        <a:lstStyle/>
        <a:p>
          <a:endParaRPr lang="ru-RU"/>
        </a:p>
      </dgm:t>
    </dgm:pt>
    <dgm:pt modelId="{2E990C55-4442-49DC-8167-DBC211330B50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по предложенному плану – схеме;</a:t>
          </a:r>
        </a:p>
      </dgm:t>
    </dgm:pt>
    <dgm:pt modelId="{672DC63E-ED34-47FC-9F7F-A1AA8C89D17A}" type="parTrans" cxnId="{9A52F1BB-8C3A-4486-A668-4168C649B2B5}">
      <dgm:prSet/>
      <dgm:spPr/>
      <dgm:t>
        <a:bodyPr/>
        <a:lstStyle/>
        <a:p>
          <a:endParaRPr lang="ru-RU"/>
        </a:p>
      </dgm:t>
    </dgm:pt>
    <dgm:pt modelId="{BB1C7DE4-72D4-4339-BBBA-7721C902B84A}" type="sibTrans" cxnId="{9A52F1BB-8C3A-4486-A668-4168C649B2B5}">
      <dgm:prSet/>
      <dgm:spPr/>
      <dgm:t>
        <a:bodyPr/>
        <a:lstStyle/>
        <a:p>
          <a:endParaRPr lang="ru-RU"/>
        </a:p>
      </dgm:t>
    </dgm:pt>
    <dgm:pt modelId="{DA2B0DF7-A1CE-4E48-8123-D5697EC78B6C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иллюстрирование пересказа;</a:t>
          </a:r>
        </a:p>
      </dgm:t>
    </dgm:pt>
    <dgm:pt modelId="{804BECAB-EB70-406F-A671-9161C1897742}" type="parTrans" cxnId="{7852B4DC-AAAA-432C-95CC-32315167891E}">
      <dgm:prSet/>
      <dgm:spPr/>
      <dgm:t>
        <a:bodyPr/>
        <a:lstStyle/>
        <a:p>
          <a:endParaRPr lang="ru-RU"/>
        </a:p>
      </dgm:t>
    </dgm:pt>
    <dgm:pt modelId="{C11C84E8-5C25-4DA0-AA94-A97BFC4C50C8}" type="sibTrans" cxnId="{7852B4DC-AAAA-432C-95CC-32315167891E}">
      <dgm:prSet/>
      <dgm:spPr/>
      <dgm:t>
        <a:bodyPr/>
        <a:lstStyle/>
        <a:p>
          <a:endParaRPr lang="ru-RU"/>
        </a:p>
      </dgm:t>
    </dgm:pt>
    <dgm:pt modelId="{105939E2-AA09-4924-95A5-B687DE1B4F0B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моделирование сюжета произведения с помощью условной наглядной схемы</a:t>
          </a:r>
        </a:p>
        <a:p>
          <a:pPr lvl="0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/>
        </a:p>
      </dgm:t>
    </dgm:pt>
    <dgm:pt modelId="{9CCC4DDC-964B-4CB2-9FAD-F1601C9883DE}" type="parTrans" cxnId="{957D8CD8-DD45-44BB-8F11-BB062A3FD761}">
      <dgm:prSet/>
      <dgm:spPr/>
      <dgm:t>
        <a:bodyPr/>
        <a:lstStyle/>
        <a:p>
          <a:endParaRPr lang="ru-RU"/>
        </a:p>
      </dgm:t>
    </dgm:pt>
    <dgm:pt modelId="{30A5FC72-988A-4AD9-8246-EE995B4FB880}" type="sibTrans" cxnId="{957D8CD8-DD45-44BB-8F11-BB062A3FD761}">
      <dgm:prSet/>
      <dgm:spPr/>
      <dgm:t>
        <a:bodyPr/>
        <a:lstStyle/>
        <a:p>
          <a:endParaRPr lang="ru-RU"/>
        </a:p>
      </dgm:t>
    </dgm:pt>
    <dgm:pt modelId="{595B5F29-7484-45DC-80B1-8482CF4FFD9B}" type="pres">
      <dgm:prSet presAssocID="{6AA5F6BB-E917-4E49-BD72-3AB0C50E16EC}" presName="linearFlow" presStyleCnt="0">
        <dgm:presLayoutVars>
          <dgm:dir/>
          <dgm:resizeHandles val="exact"/>
        </dgm:presLayoutVars>
      </dgm:prSet>
      <dgm:spPr/>
    </dgm:pt>
    <dgm:pt modelId="{36596738-DD9A-4635-BEEB-932660485E16}" type="pres">
      <dgm:prSet presAssocID="{800C27E1-3EBE-4F53-95A2-115E73AC4B02}" presName="composite" presStyleCnt="0"/>
      <dgm:spPr/>
    </dgm:pt>
    <dgm:pt modelId="{681F27AD-96FA-449A-BF53-451BE8A1DD60}" type="pres">
      <dgm:prSet presAssocID="{800C27E1-3EBE-4F53-95A2-115E73AC4B02}" presName="imgShp" presStyleLbl="fgImgPlace1" presStyleIdx="0" presStyleCnt="9"/>
      <dgm:spPr/>
    </dgm:pt>
    <dgm:pt modelId="{26AB13F5-4A92-4604-A84F-6F2AEA668003}" type="pres">
      <dgm:prSet presAssocID="{800C27E1-3EBE-4F53-95A2-115E73AC4B02}" presName="txShp" presStyleLbl="node1" presStyleIdx="0" presStyleCnt="9" custLinFactNeighborX="83" custLinFactNeighborY="-612">
        <dgm:presLayoutVars>
          <dgm:bulletEnabled val="1"/>
        </dgm:presLayoutVars>
      </dgm:prSet>
      <dgm:spPr/>
    </dgm:pt>
    <dgm:pt modelId="{E1EF1B15-6C29-45B6-9D0B-1B0B73CFACD2}" type="pres">
      <dgm:prSet presAssocID="{93AD99F2-FCEE-4615-977D-097FD321167E}" presName="spacing" presStyleCnt="0"/>
      <dgm:spPr/>
    </dgm:pt>
    <dgm:pt modelId="{F34D5290-95F1-4909-A658-977F75EBE0CD}" type="pres">
      <dgm:prSet presAssocID="{BE42DD29-FB1E-4C88-B68A-C943D0A62B0A}" presName="composite" presStyleCnt="0"/>
      <dgm:spPr/>
    </dgm:pt>
    <dgm:pt modelId="{AE73DB5D-0485-49A8-8244-A483D6D8431F}" type="pres">
      <dgm:prSet presAssocID="{BE42DD29-FB1E-4C88-B68A-C943D0A62B0A}" presName="imgShp" presStyleLbl="fgImgPlace1" presStyleIdx="1" presStyleCnt="9"/>
      <dgm:spPr/>
    </dgm:pt>
    <dgm:pt modelId="{A1698BFA-D33D-4AEE-9385-E0D7C696352E}" type="pres">
      <dgm:prSet presAssocID="{BE42DD29-FB1E-4C88-B68A-C943D0A62B0A}" presName="txShp" presStyleLbl="node1" presStyleIdx="1" presStyleCnt="9">
        <dgm:presLayoutVars>
          <dgm:bulletEnabled val="1"/>
        </dgm:presLayoutVars>
      </dgm:prSet>
      <dgm:spPr/>
    </dgm:pt>
    <dgm:pt modelId="{BA704F41-6ADD-4066-B900-16468F028572}" type="pres">
      <dgm:prSet presAssocID="{FEF37880-71E6-4D72-A758-E48561124C99}" presName="spacing" presStyleCnt="0"/>
      <dgm:spPr/>
    </dgm:pt>
    <dgm:pt modelId="{2A526718-761E-4AEC-B9AA-07E7F00BB063}" type="pres">
      <dgm:prSet presAssocID="{84E41E3D-A33A-4D4A-A643-149A22219BEC}" presName="composite" presStyleCnt="0"/>
      <dgm:spPr/>
    </dgm:pt>
    <dgm:pt modelId="{BFFB1BF8-7D91-4AF5-8268-E9A11B16C82C}" type="pres">
      <dgm:prSet presAssocID="{84E41E3D-A33A-4D4A-A643-149A22219BEC}" presName="imgShp" presStyleLbl="fgImgPlace1" presStyleIdx="2" presStyleCnt="9"/>
      <dgm:spPr/>
    </dgm:pt>
    <dgm:pt modelId="{66E2CB34-7E35-485B-AA95-CC38C9ABF6EE}" type="pres">
      <dgm:prSet presAssocID="{84E41E3D-A33A-4D4A-A643-149A22219BEC}" presName="txShp" presStyleLbl="node1" presStyleIdx="2" presStyleCnt="9">
        <dgm:presLayoutVars>
          <dgm:bulletEnabled val="1"/>
        </dgm:presLayoutVars>
      </dgm:prSet>
      <dgm:spPr/>
    </dgm:pt>
    <dgm:pt modelId="{D93BCC72-248C-46BF-87E7-A3AF0B39A78C}" type="pres">
      <dgm:prSet presAssocID="{0564ADF6-0F27-4375-8369-5BBB186DA48C}" presName="spacing" presStyleCnt="0"/>
      <dgm:spPr/>
    </dgm:pt>
    <dgm:pt modelId="{4C0B1CD6-FF42-49C4-B63C-B710DFFD8EC0}" type="pres">
      <dgm:prSet presAssocID="{31575DD0-C20D-4C42-B3CA-8FFCEA8AECA4}" presName="composite" presStyleCnt="0"/>
      <dgm:spPr/>
    </dgm:pt>
    <dgm:pt modelId="{1697C304-4FAC-4171-899C-B44298940A91}" type="pres">
      <dgm:prSet presAssocID="{31575DD0-C20D-4C42-B3CA-8FFCEA8AECA4}" presName="imgShp" presStyleLbl="fgImgPlace1" presStyleIdx="3" presStyleCnt="9"/>
      <dgm:spPr/>
    </dgm:pt>
    <dgm:pt modelId="{1D132EA0-0911-4CFE-B279-D47D6BE1E04B}" type="pres">
      <dgm:prSet presAssocID="{31575DD0-C20D-4C42-B3CA-8FFCEA8AECA4}" presName="txShp" presStyleLbl="node1" presStyleIdx="3" presStyleCnt="9" custLinFactNeighborX="-1236">
        <dgm:presLayoutVars>
          <dgm:bulletEnabled val="1"/>
        </dgm:presLayoutVars>
      </dgm:prSet>
      <dgm:spPr/>
    </dgm:pt>
    <dgm:pt modelId="{C5DF2D0A-BA00-4043-90DD-E8F908FB7C2C}" type="pres">
      <dgm:prSet presAssocID="{CA5A0AEB-944E-4DBF-9206-C530691C5D86}" presName="spacing" presStyleCnt="0"/>
      <dgm:spPr/>
    </dgm:pt>
    <dgm:pt modelId="{EEA86D94-4A6B-4DEA-A859-9870F70769D2}" type="pres">
      <dgm:prSet presAssocID="{600931A5-A3AD-4279-9F44-97DD2CA25D24}" presName="composite" presStyleCnt="0"/>
      <dgm:spPr/>
    </dgm:pt>
    <dgm:pt modelId="{DD31C0A1-19E9-43B1-8A77-23FBA38C8C7B}" type="pres">
      <dgm:prSet presAssocID="{600931A5-A3AD-4279-9F44-97DD2CA25D24}" presName="imgShp" presStyleLbl="fgImgPlace1" presStyleIdx="4" presStyleCnt="9"/>
      <dgm:spPr/>
    </dgm:pt>
    <dgm:pt modelId="{E4322331-AE8F-4F2B-A4E5-ABC39C994D94}" type="pres">
      <dgm:prSet presAssocID="{600931A5-A3AD-4279-9F44-97DD2CA25D24}" presName="txShp" presStyleLbl="node1" presStyleIdx="4" presStyleCnt="9">
        <dgm:presLayoutVars>
          <dgm:bulletEnabled val="1"/>
        </dgm:presLayoutVars>
      </dgm:prSet>
      <dgm:spPr/>
    </dgm:pt>
    <dgm:pt modelId="{04B3478D-92B6-41FA-8E62-4A15B9D7BB40}" type="pres">
      <dgm:prSet presAssocID="{BAC81D28-1796-44AC-8FA7-D12055E8654D}" presName="spacing" presStyleCnt="0"/>
      <dgm:spPr/>
    </dgm:pt>
    <dgm:pt modelId="{C2AE0A21-2466-4605-AFC8-31AE84E74C4F}" type="pres">
      <dgm:prSet presAssocID="{2E990C55-4442-49DC-8167-DBC211330B50}" presName="composite" presStyleCnt="0"/>
      <dgm:spPr/>
    </dgm:pt>
    <dgm:pt modelId="{7B7123CB-4E14-488D-9F7A-AF944099845F}" type="pres">
      <dgm:prSet presAssocID="{2E990C55-4442-49DC-8167-DBC211330B50}" presName="imgShp" presStyleLbl="fgImgPlace1" presStyleIdx="5" presStyleCnt="9"/>
      <dgm:spPr/>
    </dgm:pt>
    <dgm:pt modelId="{5426AF74-ECC7-45B7-B525-8BD99C4FD9D0}" type="pres">
      <dgm:prSet presAssocID="{2E990C55-4442-49DC-8167-DBC211330B50}" presName="txShp" presStyleLbl="node1" presStyleIdx="5" presStyleCnt="9">
        <dgm:presLayoutVars>
          <dgm:bulletEnabled val="1"/>
        </dgm:presLayoutVars>
      </dgm:prSet>
      <dgm:spPr/>
    </dgm:pt>
    <dgm:pt modelId="{ECFF1360-270C-44E5-A13F-2FC6F20078EE}" type="pres">
      <dgm:prSet presAssocID="{BB1C7DE4-72D4-4339-BBBA-7721C902B84A}" presName="spacing" presStyleCnt="0"/>
      <dgm:spPr/>
    </dgm:pt>
    <dgm:pt modelId="{6356C293-99B0-4494-9144-D77CE4C6F0C1}" type="pres">
      <dgm:prSet presAssocID="{DA2B0DF7-A1CE-4E48-8123-D5697EC78B6C}" presName="composite" presStyleCnt="0"/>
      <dgm:spPr/>
    </dgm:pt>
    <dgm:pt modelId="{A7FC6041-8BAE-4E4D-A3DB-E681E659098F}" type="pres">
      <dgm:prSet presAssocID="{DA2B0DF7-A1CE-4E48-8123-D5697EC78B6C}" presName="imgShp" presStyleLbl="fgImgPlace1" presStyleIdx="6" presStyleCnt="9"/>
      <dgm:spPr/>
    </dgm:pt>
    <dgm:pt modelId="{9FB42BAA-E10D-4B80-BFE9-8A8C4422B0DE}" type="pres">
      <dgm:prSet presAssocID="{DA2B0DF7-A1CE-4E48-8123-D5697EC78B6C}" presName="txShp" presStyleLbl="node1" presStyleIdx="6" presStyleCnt="9">
        <dgm:presLayoutVars>
          <dgm:bulletEnabled val="1"/>
        </dgm:presLayoutVars>
      </dgm:prSet>
      <dgm:spPr/>
    </dgm:pt>
    <dgm:pt modelId="{17CD4F1A-0727-44A2-A059-315B82659238}" type="pres">
      <dgm:prSet presAssocID="{C11C84E8-5C25-4DA0-AA94-A97BFC4C50C8}" presName="spacing" presStyleCnt="0"/>
      <dgm:spPr/>
    </dgm:pt>
    <dgm:pt modelId="{13395049-9C7D-4ECF-8D91-A03049EC8B2F}" type="pres">
      <dgm:prSet presAssocID="{272D311A-540A-40C4-AA87-B0C55F961E7B}" presName="composite" presStyleCnt="0"/>
      <dgm:spPr/>
    </dgm:pt>
    <dgm:pt modelId="{B6603A7C-C08A-4F09-B2EB-D33DB3B04FE3}" type="pres">
      <dgm:prSet presAssocID="{272D311A-540A-40C4-AA87-B0C55F961E7B}" presName="imgShp" presStyleLbl="fgImgPlace1" presStyleIdx="7" presStyleCnt="9"/>
      <dgm:spPr/>
    </dgm:pt>
    <dgm:pt modelId="{49B88755-5CF3-4D53-BAFF-C35747DB219F}" type="pres">
      <dgm:prSet presAssocID="{272D311A-540A-40C4-AA87-B0C55F961E7B}" presName="txShp" presStyleLbl="node1" presStyleIdx="7" presStyleCnt="9">
        <dgm:presLayoutVars>
          <dgm:bulletEnabled val="1"/>
        </dgm:presLayoutVars>
      </dgm:prSet>
      <dgm:spPr/>
    </dgm:pt>
    <dgm:pt modelId="{462CAA94-1FFD-4C8A-9736-D4B4A45084C8}" type="pres">
      <dgm:prSet presAssocID="{B0BAFE5E-DC71-4C9B-B4E4-E4041C091C30}" presName="spacing" presStyleCnt="0"/>
      <dgm:spPr/>
    </dgm:pt>
    <dgm:pt modelId="{87D0F359-099A-46D5-9C40-AD326AADB156}" type="pres">
      <dgm:prSet presAssocID="{105939E2-AA09-4924-95A5-B687DE1B4F0B}" presName="composite" presStyleCnt="0"/>
      <dgm:spPr/>
    </dgm:pt>
    <dgm:pt modelId="{423D7DEA-0ED1-44A2-BE69-243C604039E9}" type="pres">
      <dgm:prSet presAssocID="{105939E2-AA09-4924-95A5-B687DE1B4F0B}" presName="imgShp" presStyleLbl="fgImgPlace1" presStyleIdx="8" presStyleCnt="9"/>
      <dgm:spPr/>
    </dgm:pt>
    <dgm:pt modelId="{DB8A7A01-05A8-4DB9-8477-5F4DC4E3B252}" type="pres">
      <dgm:prSet presAssocID="{105939E2-AA09-4924-95A5-B687DE1B4F0B}" presName="txShp" presStyleLbl="node1" presStyleIdx="8" presStyleCnt="9">
        <dgm:presLayoutVars>
          <dgm:bulletEnabled val="1"/>
        </dgm:presLayoutVars>
      </dgm:prSet>
      <dgm:spPr/>
    </dgm:pt>
  </dgm:ptLst>
  <dgm:cxnLst>
    <dgm:cxn modelId="{E82FC92F-47B3-4D6C-83B2-7268C00B3A50}" srcId="{6AA5F6BB-E917-4E49-BD72-3AB0C50E16EC}" destId="{84E41E3D-A33A-4D4A-A643-149A22219BEC}" srcOrd="2" destOrd="0" parTransId="{5DCF78AF-F19C-41A6-909F-70C59C4F7B75}" sibTransId="{0564ADF6-0F27-4375-8369-5BBB186DA48C}"/>
    <dgm:cxn modelId="{1EEE1A6A-CFBB-498D-BC85-A04202D9C3AD}" type="presOf" srcId="{105939E2-AA09-4924-95A5-B687DE1B4F0B}" destId="{DB8A7A01-05A8-4DB9-8477-5F4DC4E3B252}" srcOrd="0" destOrd="0" presId="urn:microsoft.com/office/officeart/2005/8/layout/vList3"/>
    <dgm:cxn modelId="{99197881-5B98-4878-AA46-8C594658E593}" type="presOf" srcId="{600931A5-A3AD-4279-9F44-97DD2CA25D24}" destId="{E4322331-AE8F-4F2B-A4E5-ABC39C994D94}" srcOrd="0" destOrd="0" presId="urn:microsoft.com/office/officeart/2005/8/layout/vList3"/>
    <dgm:cxn modelId="{B7B36996-32B3-42F9-8909-5DD373A23FD2}" type="presOf" srcId="{272D311A-540A-40C4-AA87-B0C55F961E7B}" destId="{49B88755-5CF3-4D53-BAFF-C35747DB219F}" srcOrd="0" destOrd="0" presId="urn:microsoft.com/office/officeart/2005/8/layout/vList3"/>
    <dgm:cxn modelId="{99BF849D-AE69-4626-BB51-7BB01D0D5794}" srcId="{6AA5F6BB-E917-4E49-BD72-3AB0C50E16EC}" destId="{272D311A-540A-40C4-AA87-B0C55F961E7B}" srcOrd="7" destOrd="0" parTransId="{DBC7AEC8-22DE-4905-A315-09D996F42977}" sibTransId="{B0BAFE5E-DC71-4C9B-B4E4-E4041C091C30}"/>
    <dgm:cxn modelId="{ED1203A3-783B-43A2-BE90-04E3209D279C}" srcId="{6AA5F6BB-E917-4E49-BD72-3AB0C50E16EC}" destId="{BE42DD29-FB1E-4C88-B68A-C943D0A62B0A}" srcOrd="1" destOrd="0" parTransId="{2F1DECA3-F47B-4175-9001-F3080083DB8A}" sibTransId="{FEF37880-71E6-4D72-A758-E48561124C99}"/>
    <dgm:cxn modelId="{F7FABFAD-747C-4AAA-8D45-DA732DB2F405}" srcId="{6AA5F6BB-E917-4E49-BD72-3AB0C50E16EC}" destId="{800C27E1-3EBE-4F53-95A2-115E73AC4B02}" srcOrd="0" destOrd="0" parTransId="{CDCBA83F-693F-4343-9D12-A9FAF7CA1351}" sibTransId="{93AD99F2-FCEE-4615-977D-097FD321167E}"/>
    <dgm:cxn modelId="{1ECC84AE-8934-41AE-BC34-AE89B3807DF1}" srcId="{6AA5F6BB-E917-4E49-BD72-3AB0C50E16EC}" destId="{31575DD0-C20D-4C42-B3CA-8FFCEA8AECA4}" srcOrd="3" destOrd="0" parTransId="{50468DE8-9EBA-429C-8583-3F92637EF7AD}" sibTransId="{CA5A0AEB-944E-4DBF-9206-C530691C5D86}"/>
    <dgm:cxn modelId="{5D51CDAF-83BE-4001-9EA3-D04C650D63AA}" srcId="{6AA5F6BB-E917-4E49-BD72-3AB0C50E16EC}" destId="{600931A5-A3AD-4279-9F44-97DD2CA25D24}" srcOrd="4" destOrd="0" parTransId="{2B20C482-6AEB-4858-9EA0-093FF59A212A}" sibTransId="{BAC81D28-1796-44AC-8FA7-D12055E8654D}"/>
    <dgm:cxn modelId="{897CE6AF-8D57-4836-A185-C26402920A77}" type="presOf" srcId="{31575DD0-C20D-4C42-B3CA-8FFCEA8AECA4}" destId="{1D132EA0-0911-4CFE-B279-D47D6BE1E04B}" srcOrd="0" destOrd="0" presId="urn:microsoft.com/office/officeart/2005/8/layout/vList3"/>
    <dgm:cxn modelId="{35CA2EB6-0B36-4B3A-9A72-830CD8F98652}" type="presOf" srcId="{DA2B0DF7-A1CE-4E48-8123-D5697EC78B6C}" destId="{9FB42BAA-E10D-4B80-BFE9-8A8C4422B0DE}" srcOrd="0" destOrd="0" presId="urn:microsoft.com/office/officeart/2005/8/layout/vList3"/>
    <dgm:cxn modelId="{9A52F1BB-8C3A-4486-A668-4168C649B2B5}" srcId="{6AA5F6BB-E917-4E49-BD72-3AB0C50E16EC}" destId="{2E990C55-4442-49DC-8167-DBC211330B50}" srcOrd="5" destOrd="0" parTransId="{672DC63E-ED34-47FC-9F7F-A1AA8C89D17A}" sibTransId="{BB1C7DE4-72D4-4339-BBBA-7721C902B84A}"/>
    <dgm:cxn modelId="{B05236BF-51A4-4DAB-BF07-F03D6B502C89}" type="presOf" srcId="{84E41E3D-A33A-4D4A-A643-149A22219BEC}" destId="{66E2CB34-7E35-485B-AA95-CC38C9ABF6EE}" srcOrd="0" destOrd="0" presId="urn:microsoft.com/office/officeart/2005/8/layout/vList3"/>
    <dgm:cxn modelId="{957D8CD8-DD45-44BB-8F11-BB062A3FD761}" srcId="{6AA5F6BB-E917-4E49-BD72-3AB0C50E16EC}" destId="{105939E2-AA09-4924-95A5-B687DE1B4F0B}" srcOrd="8" destOrd="0" parTransId="{9CCC4DDC-964B-4CB2-9FAD-F1601C9883DE}" sibTransId="{30A5FC72-988A-4AD9-8246-EE995B4FB880}"/>
    <dgm:cxn modelId="{7852B4DC-AAAA-432C-95CC-32315167891E}" srcId="{6AA5F6BB-E917-4E49-BD72-3AB0C50E16EC}" destId="{DA2B0DF7-A1CE-4E48-8123-D5697EC78B6C}" srcOrd="6" destOrd="0" parTransId="{804BECAB-EB70-406F-A671-9161C1897742}" sibTransId="{C11C84E8-5C25-4DA0-AA94-A97BFC4C50C8}"/>
    <dgm:cxn modelId="{1B5C9DE2-1343-4487-9ACE-A9CAB323F245}" type="presOf" srcId="{800C27E1-3EBE-4F53-95A2-115E73AC4B02}" destId="{26AB13F5-4A92-4604-A84F-6F2AEA668003}" srcOrd="0" destOrd="0" presId="urn:microsoft.com/office/officeart/2005/8/layout/vList3"/>
    <dgm:cxn modelId="{A54A61E9-FB06-425B-A7C5-E9AA5079EE91}" type="presOf" srcId="{6AA5F6BB-E917-4E49-BD72-3AB0C50E16EC}" destId="{595B5F29-7484-45DC-80B1-8482CF4FFD9B}" srcOrd="0" destOrd="0" presId="urn:microsoft.com/office/officeart/2005/8/layout/vList3"/>
    <dgm:cxn modelId="{3C2DCBFC-AFA0-469C-9D53-8AC18C3F0C82}" type="presOf" srcId="{2E990C55-4442-49DC-8167-DBC211330B50}" destId="{5426AF74-ECC7-45B7-B525-8BD99C4FD9D0}" srcOrd="0" destOrd="0" presId="urn:microsoft.com/office/officeart/2005/8/layout/vList3"/>
    <dgm:cxn modelId="{BCFB91FE-04BA-4657-B757-2103D7C647F2}" type="presOf" srcId="{BE42DD29-FB1E-4C88-B68A-C943D0A62B0A}" destId="{A1698BFA-D33D-4AEE-9385-E0D7C696352E}" srcOrd="0" destOrd="0" presId="urn:microsoft.com/office/officeart/2005/8/layout/vList3"/>
    <dgm:cxn modelId="{6C06F7EF-19DD-4190-AD32-B8816FAE51F2}" type="presParOf" srcId="{595B5F29-7484-45DC-80B1-8482CF4FFD9B}" destId="{36596738-DD9A-4635-BEEB-932660485E16}" srcOrd="0" destOrd="0" presId="urn:microsoft.com/office/officeart/2005/8/layout/vList3"/>
    <dgm:cxn modelId="{0A1B7BF4-D296-4804-B1A7-1FB6B20BC9DA}" type="presParOf" srcId="{36596738-DD9A-4635-BEEB-932660485E16}" destId="{681F27AD-96FA-449A-BF53-451BE8A1DD60}" srcOrd="0" destOrd="0" presId="urn:microsoft.com/office/officeart/2005/8/layout/vList3"/>
    <dgm:cxn modelId="{946080FB-E8A0-4665-AC11-5E803D756CBA}" type="presParOf" srcId="{36596738-DD9A-4635-BEEB-932660485E16}" destId="{26AB13F5-4A92-4604-A84F-6F2AEA668003}" srcOrd="1" destOrd="0" presId="urn:microsoft.com/office/officeart/2005/8/layout/vList3"/>
    <dgm:cxn modelId="{A3C042A2-96A1-47B6-ADE4-7A4F626C27C0}" type="presParOf" srcId="{595B5F29-7484-45DC-80B1-8482CF4FFD9B}" destId="{E1EF1B15-6C29-45B6-9D0B-1B0B73CFACD2}" srcOrd="1" destOrd="0" presId="urn:microsoft.com/office/officeart/2005/8/layout/vList3"/>
    <dgm:cxn modelId="{B1233CCD-6875-4CEC-9BD0-ABAE231AA7C7}" type="presParOf" srcId="{595B5F29-7484-45DC-80B1-8482CF4FFD9B}" destId="{F34D5290-95F1-4909-A658-977F75EBE0CD}" srcOrd="2" destOrd="0" presId="urn:microsoft.com/office/officeart/2005/8/layout/vList3"/>
    <dgm:cxn modelId="{312AFB15-3860-4010-8010-59DC7F80B3F5}" type="presParOf" srcId="{F34D5290-95F1-4909-A658-977F75EBE0CD}" destId="{AE73DB5D-0485-49A8-8244-A483D6D8431F}" srcOrd="0" destOrd="0" presId="urn:microsoft.com/office/officeart/2005/8/layout/vList3"/>
    <dgm:cxn modelId="{8B0A8152-3401-44A0-97F8-E748E70F2252}" type="presParOf" srcId="{F34D5290-95F1-4909-A658-977F75EBE0CD}" destId="{A1698BFA-D33D-4AEE-9385-E0D7C696352E}" srcOrd="1" destOrd="0" presId="urn:microsoft.com/office/officeart/2005/8/layout/vList3"/>
    <dgm:cxn modelId="{38478F85-2A13-4FA4-87EE-76ADA703935B}" type="presParOf" srcId="{595B5F29-7484-45DC-80B1-8482CF4FFD9B}" destId="{BA704F41-6ADD-4066-B900-16468F028572}" srcOrd="3" destOrd="0" presId="urn:microsoft.com/office/officeart/2005/8/layout/vList3"/>
    <dgm:cxn modelId="{4D142683-5F7A-4632-807B-3B540BC0B952}" type="presParOf" srcId="{595B5F29-7484-45DC-80B1-8482CF4FFD9B}" destId="{2A526718-761E-4AEC-B9AA-07E7F00BB063}" srcOrd="4" destOrd="0" presId="urn:microsoft.com/office/officeart/2005/8/layout/vList3"/>
    <dgm:cxn modelId="{F28295DD-D343-4921-A26C-F14E8F0BDED9}" type="presParOf" srcId="{2A526718-761E-4AEC-B9AA-07E7F00BB063}" destId="{BFFB1BF8-7D91-4AF5-8268-E9A11B16C82C}" srcOrd="0" destOrd="0" presId="urn:microsoft.com/office/officeart/2005/8/layout/vList3"/>
    <dgm:cxn modelId="{9BE3DECD-A0B6-4435-B63D-E92CD2E7A58B}" type="presParOf" srcId="{2A526718-761E-4AEC-B9AA-07E7F00BB063}" destId="{66E2CB34-7E35-485B-AA95-CC38C9ABF6EE}" srcOrd="1" destOrd="0" presId="urn:microsoft.com/office/officeart/2005/8/layout/vList3"/>
    <dgm:cxn modelId="{D67DAFD2-7262-46A6-87F1-AE4EC34EAA3E}" type="presParOf" srcId="{595B5F29-7484-45DC-80B1-8482CF4FFD9B}" destId="{D93BCC72-248C-46BF-87E7-A3AF0B39A78C}" srcOrd="5" destOrd="0" presId="urn:microsoft.com/office/officeart/2005/8/layout/vList3"/>
    <dgm:cxn modelId="{EDCE7FC4-EE31-4305-A646-C000C254BF16}" type="presParOf" srcId="{595B5F29-7484-45DC-80B1-8482CF4FFD9B}" destId="{4C0B1CD6-FF42-49C4-B63C-B710DFFD8EC0}" srcOrd="6" destOrd="0" presId="urn:microsoft.com/office/officeart/2005/8/layout/vList3"/>
    <dgm:cxn modelId="{0985BCC1-6B2F-4EA1-9FB0-0F90EF45EAE7}" type="presParOf" srcId="{4C0B1CD6-FF42-49C4-B63C-B710DFFD8EC0}" destId="{1697C304-4FAC-4171-899C-B44298940A91}" srcOrd="0" destOrd="0" presId="urn:microsoft.com/office/officeart/2005/8/layout/vList3"/>
    <dgm:cxn modelId="{679F45E0-82B0-49AB-93B4-8407027D5342}" type="presParOf" srcId="{4C0B1CD6-FF42-49C4-B63C-B710DFFD8EC0}" destId="{1D132EA0-0911-4CFE-B279-D47D6BE1E04B}" srcOrd="1" destOrd="0" presId="urn:microsoft.com/office/officeart/2005/8/layout/vList3"/>
    <dgm:cxn modelId="{06BAA85C-6562-4F59-A315-FD58EFCFF4B6}" type="presParOf" srcId="{595B5F29-7484-45DC-80B1-8482CF4FFD9B}" destId="{C5DF2D0A-BA00-4043-90DD-E8F908FB7C2C}" srcOrd="7" destOrd="0" presId="urn:microsoft.com/office/officeart/2005/8/layout/vList3"/>
    <dgm:cxn modelId="{8A0407B7-F59F-4843-9889-E7502C87C642}" type="presParOf" srcId="{595B5F29-7484-45DC-80B1-8482CF4FFD9B}" destId="{EEA86D94-4A6B-4DEA-A859-9870F70769D2}" srcOrd="8" destOrd="0" presId="urn:microsoft.com/office/officeart/2005/8/layout/vList3"/>
    <dgm:cxn modelId="{5798DE37-139C-4063-A2B9-06E180E88339}" type="presParOf" srcId="{EEA86D94-4A6B-4DEA-A859-9870F70769D2}" destId="{DD31C0A1-19E9-43B1-8A77-23FBA38C8C7B}" srcOrd="0" destOrd="0" presId="urn:microsoft.com/office/officeart/2005/8/layout/vList3"/>
    <dgm:cxn modelId="{2472A026-51F6-4434-89E8-AB1E4B3DCDF6}" type="presParOf" srcId="{EEA86D94-4A6B-4DEA-A859-9870F70769D2}" destId="{E4322331-AE8F-4F2B-A4E5-ABC39C994D94}" srcOrd="1" destOrd="0" presId="urn:microsoft.com/office/officeart/2005/8/layout/vList3"/>
    <dgm:cxn modelId="{997F81C4-8782-4068-B98D-83C4882A2AE0}" type="presParOf" srcId="{595B5F29-7484-45DC-80B1-8482CF4FFD9B}" destId="{04B3478D-92B6-41FA-8E62-4A15B9D7BB40}" srcOrd="9" destOrd="0" presId="urn:microsoft.com/office/officeart/2005/8/layout/vList3"/>
    <dgm:cxn modelId="{516DC0EA-6CA7-4017-8BA7-A3151094034D}" type="presParOf" srcId="{595B5F29-7484-45DC-80B1-8482CF4FFD9B}" destId="{C2AE0A21-2466-4605-AFC8-31AE84E74C4F}" srcOrd="10" destOrd="0" presId="urn:microsoft.com/office/officeart/2005/8/layout/vList3"/>
    <dgm:cxn modelId="{0997602A-6F53-44CD-9E50-6D99CDCAA035}" type="presParOf" srcId="{C2AE0A21-2466-4605-AFC8-31AE84E74C4F}" destId="{7B7123CB-4E14-488D-9F7A-AF944099845F}" srcOrd="0" destOrd="0" presId="urn:microsoft.com/office/officeart/2005/8/layout/vList3"/>
    <dgm:cxn modelId="{B705D250-0027-4D47-8443-336B061EB0B4}" type="presParOf" srcId="{C2AE0A21-2466-4605-AFC8-31AE84E74C4F}" destId="{5426AF74-ECC7-45B7-B525-8BD99C4FD9D0}" srcOrd="1" destOrd="0" presId="urn:microsoft.com/office/officeart/2005/8/layout/vList3"/>
    <dgm:cxn modelId="{1CC9DB62-D6AD-42F0-86E1-5DF7EDF1536F}" type="presParOf" srcId="{595B5F29-7484-45DC-80B1-8482CF4FFD9B}" destId="{ECFF1360-270C-44E5-A13F-2FC6F20078EE}" srcOrd="11" destOrd="0" presId="urn:microsoft.com/office/officeart/2005/8/layout/vList3"/>
    <dgm:cxn modelId="{552B6DF2-F3B9-4925-95C8-1B43021AF24B}" type="presParOf" srcId="{595B5F29-7484-45DC-80B1-8482CF4FFD9B}" destId="{6356C293-99B0-4494-9144-D77CE4C6F0C1}" srcOrd="12" destOrd="0" presId="urn:microsoft.com/office/officeart/2005/8/layout/vList3"/>
    <dgm:cxn modelId="{99EBDCFC-EEC2-4EC9-879E-F388CDF36165}" type="presParOf" srcId="{6356C293-99B0-4494-9144-D77CE4C6F0C1}" destId="{A7FC6041-8BAE-4E4D-A3DB-E681E659098F}" srcOrd="0" destOrd="0" presId="urn:microsoft.com/office/officeart/2005/8/layout/vList3"/>
    <dgm:cxn modelId="{6B7A3B66-DB8D-4A8C-B90A-CA3F25D4D3AB}" type="presParOf" srcId="{6356C293-99B0-4494-9144-D77CE4C6F0C1}" destId="{9FB42BAA-E10D-4B80-BFE9-8A8C4422B0DE}" srcOrd="1" destOrd="0" presId="urn:microsoft.com/office/officeart/2005/8/layout/vList3"/>
    <dgm:cxn modelId="{801527E9-908B-494E-9B1D-3A1E0E308CFE}" type="presParOf" srcId="{595B5F29-7484-45DC-80B1-8482CF4FFD9B}" destId="{17CD4F1A-0727-44A2-A059-315B82659238}" srcOrd="13" destOrd="0" presId="urn:microsoft.com/office/officeart/2005/8/layout/vList3"/>
    <dgm:cxn modelId="{8CCDBB91-623B-4C64-915F-7B68F32A2664}" type="presParOf" srcId="{595B5F29-7484-45DC-80B1-8482CF4FFD9B}" destId="{13395049-9C7D-4ECF-8D91-A03049EC8B2F}" srcOrd="14" destOrd="0" presId="urn:microsoft.com/office/officeart/2005/8/layout/vList3"/>
    <dgm:cxn modelId="{E8CEEE45-72ED-4B9A-B2A0-1D6E068B0100}" type="presParOf" srcId="{13395049-9C7D-4ECF-8D91-A03049EC8B2F}" destId="{B6603A7C-C08A-4F09-B2EB-D33DB3B04FE3}" srcOrd="0" destOrd="0" presId="urn:microsoft.com/office/officeart/2005/8/layout/vList3"/>
    <dgm:cxn modelId="{7634E8C4-3856-42D5-AFFC-7C527759088D}" type="presParOf" srcId="{13395049-9C7D-4ECF-8D91-A03049EC8B2F}" destId="{49B88755-5CF3-4D53-BAFF-C35747DB219F}" srcOrd="1" destOrd="0" presId="urn:microsoft.com/office/officeart/2005/8/layout/vList3"/>
    <dgm:cxn modelId="{807EBB9D-353A-48A3-A99E-1767A7689540}" type="presParOf" srcId="{595B5F29-7484-45DC-80B1-8482CF4FFD9B}" destId="{462CAA94-1FFD-4C8A-9736-D4B4A45084C8}" srcOrd="15" destOrd="0" presId="urn:microsoft.com/office/officeart/2005/8/layout/vList3"/>
    <dgm:cxn modelId="{405A4959-2A27-4DC6-A4B7-D80A89F657FE}" type="presParOf" srcId="{595B5F29-7484-45DC-80B1-8482CF4FFD9B}" destId="{87D0F359-099A-46D5-9C40-AD326AADB156}" srcOrd="16" destOrd="0" presId="urn:microsoft.com/office/officeart/2005/8/layout/vList3"/>
    <dgm:cxn modelId="{7239CB2B-FEC8-414D-B0CB-C2CE76625CF6}" type="presParOf" srcId="{87D0F359-099A-46D5-9C40-AD326AADB156}" destId="{423D7DEA-0ED1-44A2-BE69-243C604039E9}" srcOrd="0" destOrd="0" presId="urn:microsoft.com/office/officeart/2005/8/layout/vList3"/>
    <dgm:cxn modelId="{109BC7B8-D1CE-4A0A-86D8-C67B2EDB22A8}" type="presParOf" srcId="{87D0F359-099A-46D5-9C40-AD326AADB156}" destId="{DB8A7A01-05A8-4DB9-8477-5F4DC4E3B25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0D2C73-1B60-465B-AAB4-71B21C849ECB}" type="doc">
      <dgm:prSet loTypeId="urn:microsoft.com/office/officeart/2005/8/layout/bList2" loCatId="picture" qsTypeId="urn:microsoft.com/office/officeart/2005/8/quickstyle/simple1" qsCatId="simple" csTypeId="urn:microsoft.com/office/officeart/2005/8/colors/colorful1" csCatId="colorful" phldr="1"/>
      <dgm:spPr/>
    </dgm:pt>
    <dgm:pt modelId="{6706DA12-2A56-45C5-BF76-C98596B9FC67}">
      <dgm:prSet phldrT="[Текст]" custT="1"/>
      <dgm:spPr/>
      <dgm:t>
        <a:bodyPr/>
        <a:lstStyle/>
        <a:p>
          <a:pPr algn="ctr"/>
          <a:r>
            <a:rPr lang="en-US" sz="4200" dirty="0"/>
            <a:t>I 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этап</a:t>
          </a:r>
        </a:p>
      </dgm:t>
    </dgm:pt>
    <dgm:pt modelId="{7BE8A153-0D02-45EC-ACA7-1CD16F6A3552}" type="parTrans" cxnId="{18CCDD9F-0543-44B1-A5F2-FE42CB512EB0}">
      <dgm:prSet/>
      <dgm:spPr/>
      <dgm:t>
        <a:bodyPr/>
        <a:lstStyle/>
        <a:p>
          <a:endParaRPr lang="ru-RU"/>
        </a:p>
      </dgm:t>
    </dgm:pt>
    <dgm:pt modelId="{432DA139-3098-491B-95D2-19FBB1B153BB}" type="sibTrans" cxnId="{18CCDD9F-0543-44B1-A5F2-FE42CB512EB0}">
      <dgm:prSet/>
      <dgm:spPr/>
      <dgm:t>
        <a:bodyPr/>
        <a:lstStyle/>
        <a:p>
          <a:endParaRPr lang="ru-RU"/>
        </a:p>
      </dgm:t>
    </dgm:pt>
    <dgm:pt modelId="{496AA726-2961-41B8-9E9D-8D7FCCE03EEE}">
      <dgm:prSet phldrT="[Текст]" custT="1"/>
      <dgm:spPr/>
      <dgm:t>
        <a:bodyPr/>
        <a:lstStyle/>
        <a:p>
          <a:pPr algn="ctr"/>
          <a:r>
            <a:rPr lang="en-US" sz="4300" dirty="0"/>
            <a:t>II</a:t>
          </a:r>
          <a:r>
            <a:rPr lang="ru-RU" sz="2800" dirty="0"/>
            <a:t>  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этап</a:t>
          </a:r>
        </a:p>
      </dgm:t>
    </dgm:pt>
    <dgm:pt modelId="{BC45C970-9A3B-4CDA-8030-509C15FC092A}" type="parTrans" cxnId="{E99FE29B-44E9-4A7E-B31F-53D70DAB7D3C}">
      <dgm:prSet/>
      <dgm:spPr/>
      <dgm:t>
        <a:bodyPr/>
        <a:lstStyle/>
        <a:p>
          <a:endParaRPr lang="ru-RU"/>
        </a:p>
      </dgm:t>
    </dgm:pt>
    <dgm:pt modelId="{B98A23C4-982B-4D54-862A-986D40B7926B}" type="sibTrans" cxnId="{E99FE29B-44E9-4A7E-B31F-53D70DAB7D3C}">
      <dgm:prSet/>
      <dgm:spPr/>
      <dgm:t>
        <a:bodyPr/>
        <a:lstStyle/>
        <a:p>
          <a:endParaRPr lang="ru-RU"/>
        </a:p>
      </dgm:t>
    </dgm:pt>
    <dgm:pt modelId="{B6965CB2-0328-4B4F-AA84-1893DF01FD63}">
      <dgm:prSet phldrT="[Текст]" custT="1"/>
      <dgm:spPr/>
      <dgm:t>
        <a:bodyPr/>
        <a:lstStyle/>
        <a:p>
          <a:pPr algn="ctr"/>
          <a:r>
            <a:rPr lang="en-US" sz="3700" dirty="0"/>
            <a:t>III</a:t>
          </a:r>
          <a:r>
            <a:rPr lang="ru-RU" sz="3700" dirty="0"/>
            <a:t> 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этап</a:t>
          </a:r>
        </a:p>
      </dgm:t>
    </dgm:pt>
    <dgm:pt modelId="{2C2D362D-CE87-4A3D-BB93-FFC27FD70C8A}" type="parTrans" cxnId="{C3AC40D1-BA8F-431C-9FEA-C3C8D89F66D2}">
      <dgm:prSet/>
      <dgm:spPr/>
      <dgm:t>
        <a:bodyPr/>
        <a:lstStyle/>
        <a:p>
          <a:endParaRPr lang="ru-RU"/>
        </a:p>
      </dgm:t>
    </dgm:pt>
    <dgm:pt modelId="{7A1020A3-F7F8-4ED9-AB34-EC995B8FF421}" type="sibTrans" cxnId="{C3AC40D1-BA8F-431C-9FEA-C3C8D89F66D2}">
      <dgm:prSet/>
      <dgm:spPr/>
      <dgm:t>
        <a:bodyPr/>
        <a:lstStyle/>
        <a:p>
          <a:endParaRPr lang="ru-RU"/>
        </a:p>
      </dgm:t>
    </dgm:pt>
    <dgm:pt modelId="{5A035E88-C3DF-4C26-A35B-A86A269BEB72}">
      <dgm:prSet custT="1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Учить детей умению выделять основные персонажи и обозначать их графическими заместителями</a:t>
          </a:r>
          <a:endParaRPr lang="ru-RU" sz="1800" dirty="0"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algn="l" defTabSz="2889250">
            <a:lnSpc>
              <a:spcPct val="90000"/>
            </a:lnSpc>
            <a:spcBef>
              <a:spcPct val="0"/>
            </a:spcBef>
          </a:pPr>
          <a:endParaRPr lang="ru-RU" dirty="0"/>
        </a:p>
      </dgm:t>
    </dgm:pt>
    <dgm:pt modelId="{11054D25-17D9-4259-AECE-432D7491CF5A}" type="parTrans" cxnId="{B5CDD379-5D63-4B1F-8A99-C255FD9AAFE7}">
      <dgm:prSet/>
      <dgm:spPr/>
      <dgm:t>
        <a:bodyPr/>
        <a:lstStyle/>
        <a:p>
          <a:endParaRPr lang="ru-RU"/>
        </a:p>
      </dgm:t>
    </dgm:pt>
    <dgm:pt modelId="{E9547C31-389A-4AD4-9A1A-EE7ADCAA7E1B}" type="sibTrans" cxnId="{B5CDD379-5D63-4B1F-8A99-C255FD9AAFE7}">
      <dgm:prSet/>
      <dgm:spPr/>
      <dgm:t>
        <a:bodyPr/>
        <a:lstStyle/>
        <a:p>
          <a:endParaRPr lang="ru-RU"/>
        </a:p>
      </dgm:t>
    </dgm:pt>
    <dgm:pt modelId="{DA08D6C7-9C3D-4B11-854C-6F6043E60BE4}">
      <dgm:prSet custT="1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Формировать умение передавать события при помощи схем – заместителей</a:t>
          </a:r>
          <a:endParaRPr lang="ru-RU" sz="1800" dirty="0"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algn="l" defTabSz="533400">
            <a:lnSpc>
              <a:spcPct val="90000"/>
            </a:lnSpc>
            <a:spcBef>
              <a:spcPct val="0"/>
            </a:spcBef>
          </a:pPr>
          <a:endParaRPr lang="ru-RU" dirty="0"/>
        </a:p>
      </dgm:t>
    </dgm:pt>
    <dgm:pt modelId="{FC7BC51D-F966-485F-9A23-1501C0F9910A}" type="parTrans" cxnId="{1C3668F6-0D56-421F-A02E-68F511021D5C}">
      <dgm:prSet/>
      <dgm:spPr/>
      <dgm:t>
        <a:bodyPr/>
        <a:lstStyle/>
        <a:p>
          <a:endParaRPr lang="ru-RU"/>
        </a:p>
      </dgm:t>
    </dgm:pt>
    <dgm:pt modelId="{D9C7BADE-67EF-4B36-B4D0-73F11A030D59}" type="sibTrans" cxnId="{1C3668F6-0D56-421F-A02E-68F511021D5C}">
      <dgm:prSet/>
      <dgm:spPr/>
      <dgm:t>
        <a:bodyPr/>
        <a:lstStyle/>
        <a:p>
          <a:endParaRPr lang="ru-RU"/>
        </a:p>
      </dgm:t>
    </dgm:pt>
    <dgm:pt modelId="{2103A2D9-3C0C-458F-A59F-90A061A1D9C8}">
      <dgm:prSet custT="1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Передавать последовательность эпизодов, правильно располагая схемы – заместители</a:t>
          </a:r>
          <a:endParaRPr lang="ru-RU" sz="1800" dirty="0"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algn="l" defTabSz="533400">
            <a:lnSpc>
              <a:spcPct val="90000"/>
            </a:lnSpc>
            <a:spcBef>
              <a:spcPct val="0"/>
            </a:spcBef>
          </a:pPr>
          <a:endParaRPr lang="ru-RU" dirty="0"/>
        </a:p>
      </dgm:t>
    </dgm:pt>
    <dgm:pt modelId="{34BC6BFF-ACD3-40D6-8D52-0531E772C49B}" type="parTrans" cxnId="{3E72BCA3-6F42-4E58-90C5-2DAD38A574F4}">
      <dgm:prSet/>
      <dgm:spPr/>
      <dgm:t>
        <a:bodyPr/>
        <a:lstStyle/>
        <a:p>
          <a:endParaRPr lang="ru-RU"/>
        </a:p>
      </dgm:t>
    </dgm:pt>
    <dgm:pt modelId="{757B5BA6-BD60-404A-9D4B-A432FC92C865}" type="sibTrans" cxnId="{3E72BCA3-6F42-4E58-90C5-2DAD38A574F4}">
      <dgm:prSet/>
      <dgm:spPr/>
      <dgm:t>
        <a:bodyPr/>
        <a:lstStyle/>
        <a:p>
          <a:endParaRPr lang="ru-RU"/>
        </a:p>
      </dgm:t>
    </dgm:pt>
    <dgm:pt modelId="{917DB5B6-9B37-417A-B794-D6ACAA9CA97D}" type="pres">
      <dgm:prSet presAssocID="{180D2C73-1B60-465B-AAB4-71B21C849ECB}" presName="diagram" presStyleCnt="0">
        <dgm:presLayoutVars>
          <dgm:dir/>
          <dgm:animLvl val="lvl"/>
          <dgm:resizeHandles val="exact"/>
        </dgm:presLayoutVars>
      </dgm:prSet>
      <dgm:spPr/>
    </dgm:pt>
    <dgm:pt modelId="{A3F35F5D-6FD6-4D5B-87D9-AC14F4E2711C}" type="pres">
      <dgm:prSet presAssocID="{6706DA12-2A56-45C5-BF76-C98596B9FC67}" presName="compNode" presStyleCnt="0"/>
      <dgm:spPr/>
    </dgm:pt>
    <dgm:pt modelId="{453A9E72-7365-4494-8583-8EA9CC7C4EDA}" type="pres">
      <dgm:prSet presAssocID="{6706DA12-2A56-45C5-BF76-C98596B9FC67}" presName="childRect" presStyleLbl="bgAcc1" presStyleIdx="0" presStyleCnt="3" custScaleX="119397" custScaleY="135876">
        <dgm:presLayoutVars>
          <dgm:bulletEnabled val="1"/>
        </dgm:presLayoutVars>
      </dgm:prSet>
      <dgm:spPr/>
    </dgm:pt>
    <dgm:pt modelId="{F23345B7-29C0-455D-9E74-FF59E339DE28}" type="pres">
      <dgm:prSet presAssocID="{6706DA12-2A56-45C5-BF76-C98596B9FC6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856B60DE-BB9F-471D-BF24-5DE21676E502}" type="pres">
      <dgm:prSet presAssocID="{6706DA12-2A56-45C5-BF76-C98596B9FC67}" presName="parentRect" presStyleLbl="alignNode1" presStyleIdx="0" presStyleCnt="3" custScaleX="118603" custScaleY="112962"/>
      <dgm:spPr/>
    </dgm:pt>
    <dgm:pt modelId="{75B717D2-EE85-49E4-A92D-1916B98E7052}" type="pres">
      <dgm:prSet presAssocID="{6706DA12-2A56-45C5-BF76-C98596B9FC67}" presName="adorn" presStyleLbl="fgAccFollowNode1" presStyleIdx="0" presStyleCnt="3"/>
      <dgm:spPr/>
    </dgm:pt>
    <dgm:pt modelId="{89EBDFEF-6105-4127-8679-8E7F3FDD00B7}" type="pres">
      <dgm:prSet presAssocID="{432DA139-3098-491B-95D2-19FBB1B153BB}" presName="sibTrans" presStyleLbl="sibTrans2D1" presStyleIdx="0" presStyleCnt="0"/>
      <dgm:spPr/>
    </dgm:pt>
    <dgm:pt modelId="{3A36CB30-E792-4E95-AB33-0B6D8678BE73}" type="pres">
      <dgm:prSet presAssocID="{496AA726-2961-41B8-9E9D-8D7FCCE03EEE}" presName="compNode" presStyleCnt="0"/>
      <dgm:spPr/>
    </dgm:pt>
    <dgm:pt modelId="{37BA46B9-F522-4F7E-947B-C5162602AA9B}" type="pres">
      <dgm:prSet presAssocID="{496AA726-2961-41B8-9E9D-8D7FCCE03EEE}" presName="childRect" presStyleLbl="bgAcc1" presStyleIdx="1" presStyleCnt="3" custScaleX="115667" custScaleY="137806">
        <dgm:presLayoutVars>
          <dgm:bulletEnabled val="1"/>
        </dgm:presLayoutVars>
      </dgm:prSet>
      <dgm:spPr/>
    </dgm:pt>
    <dgm:pt modelId="{899FA72C-C893-4790-A4EC-0E40B549C713}" type="pres">
      <dgm:prSet presAssocID="{496AA726-2961-41B8-9E9D-8D7FCCE03EE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2751C7F-0337-42F4-8CF1-FD4E7889131E}" type="pres">
      <dgm:prSet presAssocID="{496AA726-2961-41B8-9E9D-8D7FCCE03EEE}" presName="parentRect" presStyleLbl="alignNode1" presStyleIdx="1" presStyleCnt="3" custScaleX="116269" custScaleY="101523"/>
      <dgm:spPr/>
    </dgm:pt>
    <dgm:pt modelId="{2ECF81AC-E7EF-40D2-BD4D-31FB05F3BAB0}" type="pres">
      <dgm:prSet presAssocID="{496AA726-2961-41B8-9E9D-8D7FCCE03EEE}" presName="adorn" presStyleLbl="fgAccFollowNode1" presStyleIdx="1" presStyleCnt="3"/>
      <dgm:spPr/>
    </dgm:pt>
    <dgm:pt modelId="{31785C9A-72AC-4C27-8A86-3E1DD1A17970}" type="pres">
      <dgm:prSet presAssocID="{B98A23C4-982B-4D54-862A-986D40B7926B}" presName="sibTrans" presStyleLbl="sibTrans2D1" presStyleIdx="0" presStyleCnt="0"/>
      <dgm:spPr/>
    </dgm:pt>
    <dgm:pt modelId="{83C848C2-2A04-4920-85FB-D7461393BBB1}" type="pres">
      <dgm:prSet presAssocID="{B6965CB2-0328-4B4F-AA84-1893DF01FD63}" presName="compNode" presStyleCnt="0"/>
      <dgm:spPr/>
    </dgm:pt>
    <dgm:pt modelId="{B8AA0A05-FAE3-49B4-BB74-E220439CF653}" type="pres">
      <dgm:prSet presAssocID="{B6965CB2-0328-4B4F-AA84-1893DF01FD63}" presName="childRect" presStyleLbl="bgAcc1" presStyleIdx="2" presStyleCnt="3" custScaleX="121017" custScaleY="133331">
        <dgm:presLayoutVars>
          <dgm:bulletEnabled val="1"/>
        </dgm:presLayoutVars>
      </dgm:prSet>
      <dgm:spPr/>
    </dgm:pt>
    <dgm:pt modelId="{6E820248-31E5-4F4B-A134-2834EEBBA4E4}" type="pres">
      <dgm:prSet presAssocID="{B6965CB2-0328-4B4F-AA84-1893DF01FD6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4584151-0E7A-45FD-B2F1-573E6D7C8BBE}" type="pres">
      <dgm:prSet presAssocID="{B6965CB2-0328-4B4F-AA84-1893DF01FD63}" presName="parentRect" presStyleLbl="alignNode1" presStyleIdx="2" presStyleCnt="3" custScaleX="120033" custScaleY="102670"/>
      <dgm:spPr/>
    </dgm:pt>
    <dgm:pt modelId="{68DCFAD0-6691-47E3-B18F-554EE52FEF18}" type="pres">
      <dgm:prSet presAssocID="{B6965CB2-0328-4B4F-AA84-1893DF01FD63}" presName="adorn" presStyleLbl="fgAccFollowNode1" presStyleIdx="2" presStyleCnt="3"/>
      <dgm:spPr/>
    </dgm:pt>
  </dgm:ptLst>
  <dgm:cxnLst>
    <dgm:cxn modelId="{9B4A660C-3A27-4A2D-BE70-35A4B13CD56B}" type="presOf" srcId="{6706DA12-2A56-45C5-BF76-C98596B9FC67}" destId="{856B60DE-BB9F-471D-BF24-5DE21676E502}" srcOrd="1" destOrd="0" presId="urn:microsoft.com/office/officeart/2005/8/layout/bList2"/>
    <dgm:cxn modelId="{BD55F713-15E2-49E5-B888-DDDE51A5AF42}" type="presOf" srcId="{496AA726-2961-41B8-9E9D-8D7FCCE03EEE}" destId="{A2751C7F-0337-42F4-8CF1-FD4E7889131E}" srcOrd="1" destOrd="0" presId="urn:microsoft.com/office/officeart/2005/8/layout/bList2"/>
    <dgm:cxn modelId="{9955C161-4687-4C37-A496-786BE9E15C54}" type="presOf" srcId="{B6965CB2-0328-4B4F-AA84-1893DF01FD63}" destId="{34584151-0E7A-45FD-B2F1-573E6D7C8BBE}" srcOrd="1" destOrd="0" presId="urn:microsoft.com/office/officeart/2005/8/layout/bList2"/>
    <dgm:cxn modelId="{2C345E45-8E63-46DA-B240-52C85FA59F90}" type="presOf" srcId="{432DA139-3098-491B-95D2-19FBB1B153BB}" destId="{89EBDFEF-6105-4127-8679-8E7F3FDD00B7}" srcOrd="0" destOrd="0" presId="urn:microsoft.com/office/officeart/2005/8/layout/bList2"/>
    <dgm:cxn modelId="{4368C967-BBEC-457F-B39F-5EF0935FBE4D}" type="presOf" srcId="{2103A2D9-3C0C-458F-A59F-90A061A1D9C8}" destId="{B8AA0A05-FAE3-49B4-BB74-E220439CF653}" srcOrd="0" destOrd="0" presId="urn:microsoft.com/office/officeart/2005/8/layout/bList2"/>
    <dgm:cxn modelId="{B5CDD379-5D63-4B1F-8A99-C255FD9AAFE7}" srcId="{6706DA12-2A56-45C5-BF76-C98596B9FC67}" destId="{5A035E88-C3DF-4C26-A35B-A86A269BEB72}" srcOrd="0" destOrd="0" parTransId="{11054D25-17D9-4259-AECE-432D7491CF5A}" sibTransId="{E9547C31-389A-4AD4-9A1A-EE7ADCAA7E1B}"/>
    <dgm:cxn modelId="{8E12C57A-BC61-4AA8-B35B-1A5F273A5015}" type="presOf" srcId="{B98A23C4-982B-4D54-862A-986D40B7926B}" destId="{31785C9A-72AC-4C27-8A86-3E1DD1A17970}" srcOrd="0" destOrd="0" presId="urn:microsoft.com/office/officeart/2005/8/layout/bList2"/>
    <dgm:cxn modelId="{E99FE29B-44E9-4A7E-B31F-53D70DAB7D3C}" srcId="{180D2C73-1B60-465B-AAB4-71B21C849ECB}" destId="{496AA726-2961-41B8-9E9D-8D7FCCE03EEE}" srcOrd="1" destOrd="0" parTransId="{BC45C970-9A3B-4CDA-8030-509C15FC092A}" sibTransId="{B98A23C4-982B-4D54-862A-986D40B7926B}"/>
    <dgm:cxn modelId="{18CCDD9F-0543-44B1-A5F2-FE42CB512EB0}" srcId="{180D2C73-1B60-465B-AAB4-71B21C849ECB}" destId="{6706DA12-2A56-45C5-BF76-C98596B9FC67}" srcOrd="0" destOrd="0" parTransId="{7BE8A153-0D02-45EC-ACA7-1CD16F6A3552}" sibTransId="{432DA139-3098-491B-95D2-19FBB1B153BB}"/>
    <dgm:cxn modelId="{3E72BCA3-6F42-4E58-90C5-2DAD38A574F4}" srcId="{B6965CB2-0328-4B4F-AA84-1893DF01FD63}" destId="{2103A2D9-3C0C-458F-A59F-90A061A1D9C8}" srcOrd="0" destOrd="0" parTransId="{34BC6BFF-ACD3-40D6-8D52-0531E772C49B}" sibTransId="{757B5BA6-BD60-404A-9D4B-A432FC92C865}"/>
    <dgm:cxn modelId="{947351AC-308A-4AEC-8F94-B6BFE37B0293}" type="presOf" srcId="{B6965CB2-0328-4B4F-AA84-1893DF01FD63}" destId="{6E820248-31E5-4F4B-A134-2834EEBBA4E4}" srcOrd="0" destOrd="0" presId="urn:microsoft.com/office/officeart/2005/8/layout/bList2"/>
    <dgm:cxn modelId="{C3AC40D1-BA8F-431C-9FEA-C3C8D89F66D2}" srcId="{180D2C73-1B60-465B-AAB4-71B21C849ECB}" destId="{B6965CB2-0328-4B4F-AA84-1893DF01FD63}" srcOrd="2" destOrd="0" parTransId="{2C2D362D-CE87-4A3D-BB93-FFC27FD70C8A}" sibTransId="{7A1020A3-F7F8-4ED9-AB34-EC995B8FF421}"/>
    <dgm:cxn modelId="{17268CD2-525B-4948-A571-C48909BBB83C}" type="presOf" srcId="{6706DA12-2A56-45C5-BF76-C98596B9FC67}" destId="{F23345B7-29C0-455D-9E74-FF59E339DE28}" srcOrd="0" destOrd="0" presId="urn:microsoft.com/office/officeart/2005/8/layout/bList2"/>
    <dgm:cxn modelId="{23860BDA-F0BD-4C0D-91B2-5609DE5F9463}" type="presOf" srcId="{DA08D6C7-9C3D-4B11-854C-6F6043E60BE4}" destId="{37BA46B9-F522-4F7E-947B-C5162602AA9B}" srcOrd="0" destOrd="0" presId="urn:microsoft.com/office/officeart/2005/8/layout/bList2"/>
    <dgm:cxn modelId="{C67931DF-3C56-4D6F-B629-064B0C851593}" type="presOf" srcId="{180D2C73-1B60-465B-AAB4-71B21C849ECB}" destId="{917DB5B6-9B37-417A-B794-D6ACAA9CA97D}" srcOrd="0" destOrd="0" presId="urn:microsoft.com/office/officeart/2005/8/layout/bList2"/>
    <dgm:cxn modelId="{C2F5D4E7-7EA9-40E2-A3CF-2487A8F544B0}" type="presOf" srcId="{496AA726-2961-41B8-9E9D-8D7FCCE03EEE}" destId="{899FA72C-C893-4790-A4EC-0E40B549C713}" srcOrd="0" destOrd="0" presId="urn:microsoft.com/office/officeart/2005/8/layout/bList2"/>
    <dgm:cxn modelId="{8017D0F2-7BD5-44A2-A169-174B29B72DDD}" type="presOf" srcId="{5A035E88-C3DF-4C26-A35B-A86A269BEB72}" destId="{453A9E72-7365-4494-8583-8EA9CC7C4EDA}" srcOrd="0" destOrd="0" presId="urn:microsoft.com/office/officeart/2005/8/layout/bList2"/>
    <dgm:cxn modelId="{1C3668F6-0D56-421F-A02E-68F511021D5C}" srcId="{496AA726-2961-41B8-9E9D-8D7FCCE03EEE}" destId="{DA08D6C7-9C3D-4B11-854C-6F6043E60BE4}" srcOrd="0" destOrd="0" parTransId="{FC7BC51D-F966-485F-9A23-1501C0F9910A}" sibTransId="{D9C7BADE-67EF-4B36-B4D0-73F11A030D59}"/>
    <dgm:cxn modelId="{6D1C4C6A-E686-4AFA-A23D-C412F3909A76}" type="presParOf" srcId="{917DB5B6-9B37-417A-B794-D6ACAA9CA97D}" destId="{A3F35F5D-6FD6-4D5B-87D9-AC14F4E2711C}" srcOrd="0" destOrd="0" presId="urn:microsoft.com/office/officeart/2005/8/layout/bList2"/>
    <dgm:cxn modelId="{568CBE83-6B98-4E7E-BCF9-7FE391C5494D}" type="presParOf" srcId="{A3F35F5D-6FD6-4D5B-87D9-AC14F4E2711C}" destId="{453A9E72-7365-4494-8583-8EA9CC7C4EDA}" srcOrd="0" destOrd="0" presId="urn:microsoft.com/office/officeart/2005/8/layout/bList2"/>
    <dgm:cxn modelId="{4ACE94E9-6DDD-45FF-A4E0-87A9D6A3D54C}" type="presParOf" srcId="{A3F35F5D-6FD6-4D5B-87D9-AC14F4E2711C}" destId="{F23345B7-29C0-455D-9E74-FF59E339DE28}" srcOrd="1" destOrd="0" presId="urn:microsoft.com/office/officeart/2005/8/layout/bList2"/>
    <dgm:cxn modelId="{B07887E7-D6C0-4363-8BCA-73352FE9FA27}" type="presParOf" srcId="{A3F35F5D-6FD6-4D5B-87D9-AC14F4E2711C}" destId="{856B60DE-BB9F-471D-BF24-5DE21676E502}" srcOrd="2" destOrd="0" presId="urn:microsoft.com/office/officeart/2005/8/layout/bList2"/>
    <dgm:cxn modelId="{EB9D20F4-0689-4C8C-A3EC-75FD0D31285C}" type="presParOf" srcId="{A3F35F5D-6FD6-4D5B-87D9-AC14F4E2711C}" destId="{75B717D2-EE85-49E4-A92D-1916B98E7052}" srcOrd="3" destOrd="0" presId="urn:microsoft.com/office/officeart/2005/8/layout/bList2"/>
    <dgm:cxn modelId="{6BB22AA5-1CB0-4AAB-9F8F-245182618150}" type="presParOf" srcId="{917DB5B6-9B37-417A-B794-D6ACAA9CA97D}" destId="{89EBDFEF-6105-4127-8679-8E7F3FDD00B7}" srcOrd="1" destOrd="0" presId="urn:microsoft.com/office/officeart/2005/8/layout/bList2"/>
    <dgm:cxn modelId="{16FE0B86-EF34-49AF-80D2-4DF0CB291BEB}" type="presParOf" srcId="{917DB5B6-9B37-417A-B794-D6ACAA9CA97D}" destId="{3A36CB30-E792-4E95-AB33-0B6D8678BE73}" srcOrd="2" destOrd="0" presId="urn:microsoft.com/office/officeart/2005/8/layout/bList2"/>
    <dgm:cxn modelId="{DBAF80C0-D80F-4D43-B854-15863D35CCD4}" type="presParOf" srcId="{3A36CB30-E792-4E95-AB33-0B6D8678BE73}" destId="{37BA46B9-F522-4F7E-947B-C5162602AA9B}" srcOrd="0" destOrd="0" presId="urn:microsoft.com/office/officeart/2005/8/layout/bList2"/>
    <dgm:cxn modelId="{1EC3A889-41B1-4047-B9AB-F48C41B07895}" type="presParOf" srcId="{3A36CB30-E792-4E95-AB33-0B6D8678BE73}" destId="{899FA72C-C893-4790-A4EC-0E40B549C713}" srcOrd="1" destOrd="0" presId="urn:microsoft.com/office/officeart/2005/8/layout/bList2"/>
    <dgm:cxn modelId="{328F1A97-4493-46CC-9200-274FFC5FCAC4}" type="presParOf" srcId="{3A36CB30-E792-4E95-AB33-0B6D8678BE73}" destId="{A2751C7F-0337-42F4-8CF1-FD4E7889131E}" srcOrd="2" destOrd="0" presId="urn:microsoft.com/office/officeart/2005/8/layout/bList2"/>
    <dgm:cxn modelId="{A588C868-DBB0-46BC-99EB-D0F1A3DDF4BF}" type="presParOf" srcId="{3A36CB30-E792-4E95-AB33-0B6D8678BE73}" destId="{2ECF81AC-E7EF-40D2-BD4D-31FB05F3BAB0}" srcOrd="3" destOrd="0" presId="urn:microsoft.com/office/officeart/2005/8/layout/bList2"/>
    <dgm:cxn modelId="{08542171-2660-435A-8811-AABF83230CB2}" type="presParOf" srcId="{917DB5B6-9B37-417A-B794-D6ACAA9CA97D}" destId="{31785C9A-72AC-4C27-8A86-3E1DD1A17970}" srcOrd="3" destOrd="0" presId="urn:microsoft.com/office/officeart/2005/8/layout/bList2"/>
    <dgm:cxn modelId="{E306B997-ABB8-45F0-AAEE-BA6460EB4FEE}" type="presParOf" srcId="{917DB5B6-9B37-417A-B794-D6ACAA9CA97D}" destId="{83C848C2-2A04-4920-85FB-D7461393BBB1}" srcOrd="4" destOrd="0" presId="urn:microsoft.com/office/officeart/2005/8/layout/bList2"/>
    <dgm:cxn modelId="{85473C19-6CB9-4B72-B4BE-64A2CC70B4DB}" type="presParOf" srcId="{83C848C2-2A04-4920-85FB-D7461393BBB1}" destId="{B8AA0A05-FAE3-49B4-BB74-E220439CF653}" srcOrd="0" destOrd="0" presId="urn:microsoft.com/office/officeart/2005/8/layout/bList2"/>
    <dgm:cxn modelId="{BC9C35D5-FF00-45A9-8D0B-F163528504B6}" type="presParOf" srcId="{83C848C2-2A04-4920-85FB-D7461393BBB1}" destId="{6E820248-31E5-4F4B-A134-2834EEBBA4E4}" srcOrd="1" destOrd="0" presId="urn:microsoft.com/office/officeart/2005/8/layout/bList2"/>
    <dgm:cxn modelId="{3047A071-02B7-49E5-82A7-1D5F4BFA5F2A}" type="presParOf" srcId="{83C848C2-2A04-4920-85FB-D7461393BBB1}" destId="{34584151-0E7A-45FD-B2F1-573E6D7C8BBE}" srcOrd="2" destOrd="0" presId="urn:microsoft.com/office/officeart/2005/8/layout/bList2"/>
    <dgm:cxn modelId="{A4841954-34DF-4A8B-8D36-13AB52DBEE0B}" type="presParOf" srcId="{83C848C2-2A04-4920-85FB-D7461393BBB1}" destId="{68DCFAD0-6691-47E3-B18F-554EE52FEF18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B13F5-4A92-4604-A84F-6F2AEA668003}">
      <dsp:nvSpPr>
        <dsp:cNvPr id="0" name=""/>
        <dsp:cNvSpPr/>
      </dsp:nvSpPr>
      <dsp:spPr>
        <a:xfrm rot="10800000">
          <a:off x="1435801" y="1"/>
          <a:ext cx="5257517" cy="428703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9047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пересказ по опорным вопросам, словам, словосочетаниям и картинкам;</a:t>
          </a:r>
        </a:p>
      </dsp:txBody>
      <dsp:txXfrm rot="10800000">
        <a:off x="1542977" y="1"/>
        <a:ext cx="5150341" cy="428703"/>
      </dsp:txXfrm>
    </dsp:sp>
    <dsp:sp modelId="{681F27AD-96FA-449A-BF53-451BE8A1DD60}">
      <dsp:nvSpPr>
        <dsp:cNvPr id="0" name=""/>
        <dsp:cNvSpPr/>
      </dsp:nvSpPr>
      <dsp:spPr>
        <a:xfrm>
          <a:off x="1217086" y="2624"/>
          <a:ext cx="428703" cy="428703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1698BFA-D33D-4AEE-9385-E0D7C696352E}">
      <dsp:nvSpPr>
        <dsp:cNvPr id="0" name=""/>
        <dsp:cNvSpPr/>
      </dsp:nvSpPr>
      <dsp:spPr>
        <a:xfrm rot="10800000">
          <a:off x="1431438" y="559300"/>
          <a:ext cx="5257517" cy="428703"/>
        </a:xfrm>
        <a:prstGeom prst="homePlate">
          <a:avLst/>
        </a:prstGeom>
        <a:gradFill rotWithShape="0">
          <a:gsLst>
            <a:gs pos="0">
              <a:schemeClr val="accent4">
                <a:hueOff val="1299462"/>
                <a:satOff val="-5996"/>
                <a:lumOff val="22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299462"/>
                <a:satOff val="-5996"/>
                <a:lumOff val="22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299462"/>
                <a:satOff val="-5996"/>
                <a:lumOff val="22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9047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показ иллюстраций, последовательно отражающих содержание произведения;</a:t>
          </a:r>
        </a:p>
      </dsp:txBody>
      <dsp:txXfrm rot="10800000">
        <a:off x="1538614" y="559300"/>
        <a:ext cx="5150341" cy="428703"/>
      </dsp:txXfrm>
    </dsp:sp>
    <dsp:sp modelId="{AE73DB5D-0485-49A8-8244-A483D6D8431F}">
      <dsp:nvSpPr>
        <dsp:cNvPr id="0" name=""/>
        <dsp:cNvSpPr/>
      </dsp:nvSpPr>
      <dsp:spPr>
        <a:xfrm>
          <a:off x="1217086" y="559300"/>
          <a:ext cx="428703" cy="428703"/>
        </a:xfrm>
        <a:prstGeom prst="ellipse">
          <a:avLst/>
        </a:prstGeom>
        <a:solidFill>
          <a:schemeClr val="accent4">
            <a:tint val="50000"/>
            <a:hueOff val="1430941"/>
            <a:satOff val="-7519"/>
            <a:lumOff val="-54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6E2CB34-7E35-485B-AA95-CC38C9ABF6EE}">
      <dsp:nvSpPr>
        <dsp:cNvPr id="0" name=""/>
        <dsp:cNvSpPr/>
      </dsp:nvSpPr>
      <dsp:spPr>
        <a:xfrm rot="10800000">
          <a:off x="1431438" y="1115975"/>
          <a:ext cx="5257517" cy="428703"/>
        </a:xfrm>
        <a:prstGeom prst="homePlate">
          <a:avLst/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9047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 отдельному фрагменту текста, нескольких фрагментов и текстов в целом;</a:t>
          </a:r>
        </a:p>
      </dsp:txBody>
      <dsp:txXfrm rot="10800000">
        <a:off x="1538614" y="1115975"/>
        <a:ext cx="5150341" cy="428703"/>
      </dsp:txXfrm>
    </dsp:sp>
    <dsp:sp modelId="{BFFB1BF8-7D91-4AF5-8268-E9A11B16C82C}">
      <dsp:nvSpPr>
        <dsp:cNvPr id="0" name=""/>
        <dsp:cNvSpPr/>
      </dsp:nvSpPr>
      <dsp:spPr>
        <a:xfrm>
          <a:off x="1217086" y="1115975"/>
          <a:ext cx="428703" cy="428703"/>
        </a:xfrm>
        <a:prstGeom prst="ellipse">
          <a:avLst/>
        </a:prstGeom>
        <a:solidFill>
          <a:schemeClr val="accent4">
            <a:tint val="50000"/>
            <a:hueOff val="2861881"/>
            <a:satOff val="-15039"/>
            <a:lumOff val="-108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D132EA0-0911-4CFE-B279-D47D6BE1E04B}">
      <dsp:nvSpPr>
        <dsp:cNvPr id="0" name=""/>
        <dsp:cNvSpPr/>
      </dsp:nvSpPr>
      <dsp:spPr>
        <a:xfrm rot="10800000">
          <a:off x="1366455" y="1672650"/>
          <a:ext cx="5257517" cy="428703"/>
        </a:xfrm>
        <a:prstGeom prst="homePlate">
          <a:avLst/>
        </a:prstGeom>
        <a:gradFill rotWithShape="0">
          <a:gsLst>
            <a:gs pos="0">
              <a:schemeClr val="accent4">
                <a:hueOff val="3898385"/>
                <a:satOff val="-17988"/>
                <a:lumOff val="66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898385"/>
                <a:satOff val="-17988"/>
                <a:lumOff val="66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898385"/>
                <a:satOff val="-17988"/>
                <a:lumOff val="66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9047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коллективный (с обсуждением вариантов фраз);</a:t>
          </a:r>
        </a:p>
      </dsp:txBody>
      <dsp:txXfrm rot="10800000">
        <a:off x="1473631" y="1672650"/>
        <a:ext cx="5150341" cy="428703"/>
      </dsp:txXfrm>
    </dsp:sp>
    <dsp:sp modelId="{1697C304-4FAC-4171-899C-B44298940A91}">
      <dsp:nvSpPr>
        <dsp:cNvPr id="0" name=""/>
        <dsp:cNvSpPr/>
      </dsp:nvSpPr>
      <dsp:spPr>
        <a:xfrm>
          <a:off x="1217086" y="1672650"/>
          <a:ext cx="428703" cy="428703"/>
        </a:xfrm>
        <a:prstGeom prst="ellipse">
          <a:avLst/>
        </a:prstGeom>
        <a:solidFill>
          <a:schemeClr val="accent4">
            <a:tint val="50000"/>
            <a:hueOff val="4292822"/>
            <a:satOff val="-22558"/>
            <a:lumOff val="-163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4322331-AE8F-4F2B-A4E5-ABC39C994D94}">
      <dsp:nvSpPr>
        <dsp:cNvPr id="0" name=""/>
        <dsp:cNvSpPr/>
      </dsp:nvSpPr>
      <dsp:spPr>
        <a:xfrm rot="10800000">
          <a:off x="1431438" y="2229326"/>
          <a:ext cx="5257517" cy="428703"/>
        </a:xfrm>
        <a:prstGeom prst="homePlate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9047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выборный (предсказывание отдельных фрагментов);</a:t>
          </a:r>
        </a:p>
      </dsp:txBody>
      <dsp:txXfrm rot="10800000">
        <a:off x="1538614" y="2229326"/>
        <a:ext cx="5150341" cy="428703"/>
      </dsp:txXfrm>
    </dsp:sp>
    <dsp:sp modelId="{DD31C0A1-19E9-43B1-8A77-23FBA38C8C7B}">
      <dsp:nvSpPr>
        <dsp:cNvPr id="0" name=""/>
        <dsp:cNvSpPr/>
      </dsp:nvSpPr>
      <dsp:spPr>
        <a:xfrm>
          <a:off x="1217086" y="2229326"/>
          <a:ext cx="428703" cy="428703"/>
        </a:xfrm>
        <a:prstGeom prst="ellipse">
          <a:avLst/>
        </a:prstGeom>
        <a:solidFill>
          <a:schemeClr val="accent4">
            <a:tint val="50000"/>
            <a:hueOff val="5723762"/>
            <a:satOff val="-30078"/>
            <a:lumOff val="-217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426AF74-ECC7-45B7-B525-8BD99C4FD9D0}">
      <dsp:nvSpPr>
        <dsp:cNvPr id="0" name=""/>
        <dsp:cNvSpPr/>
      </dsp:nvSpPr>
      <dsp:spPr>
        <a:xfrm rot="10800000">
          <a:off x="1431438" y="2786001"/>
          <a:ext cx="5257517" cy="428703"/>
        </a:xfrm>
        <a:prstGeom prst="homePlate">
          <a:avLst/>
        </a:prstGeom>
        <a:gradFill rotWithShape="0">
          <a:gsLst>
            <a:gs pos="0">
              <a:schemeClr val="accent4">
                <a:hueOff val="6497308"/>
                <a:satOff val="-29980"/>
                <a:lumOff val="110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497308"/>
                <a:satOff val="-29980"/>
                <a:lumOff val="110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497308"/>
                <a:satOff val="-29980"/>
                <a:lumOff val="110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9047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 предложенному плану – схеме;</a:t>
          </a:r>
        </a:p>
      </dsp:txBody>
      <dsp:txXfrm rot="10800000">
        <a:off x="1538614" y="2786001"/>
        <a:ext cx="5150341" cy="428703"/>
      </dsp:txXfrm>
    </dsp:sp>
    <dsp:sp modelId="{7B7123CB-4E14-488D-9F7A-AF944099845F}">
      <dsp:nvSpPr>
        <dsp:cNvPr id="0" name=""/>
        <dsp:cNvSpPr/>
      </dsp:nvSpPr>
      <dsp:spPr>
        <a:xfrm>
          <a:off x="1217086" y="2786001"/>
          <a:ext cx="428703" cy="428703"/>
        </a:xfrm>
        <a:prstGeom prst="ellipse">
          <a:avLst/>
        </a:prstGeom>
        <a:solidFill>
          <a:schemeClr val="accent4">
            <a:tint val="50000"/>
            <a:hueOff val="7154702"/>
            <a:satOff val="-37598"/>
            <a:lumOff val="-272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FB42BAA-E10D-4B80-BFE9-8A8C4422B0DE}">
      <dsp:nvSpPr>
        <dsp:cNvPr id="0" name=""/>
        <dsp:cNvSpPr/>
      </dsp:nvSpPr>
      <dsp:spPr>
        <a:xfrm rot="10800000">
          <a:off x="1431438" y="3342676"/>
          <a:ext cx="5257517" cy="428703"/>
        </a:xfrm>
        <a:prstGeom prst="homePlate">
          <a:avLst/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9047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иллюстрирование пересказа;</a:t>
          </a:r>
        </a:p>
      </dsp:txBody>
      <dsp:txXfrm rot="10800000">
        <a:off x="1538614" y="3342676"/>
        <a:ext cx="5150341" cy="428703"/>
      </dsp:txXfrm>
    </dsp:sp>
    <dsp:sp modelId="{A7FC6041-8BAE-4E4D-A3DB-E681E659098F}">
      <dsp:nvSpPr>
        <dsp:cNvPr id="0" name=""/>
        <dsp:cNvSpPr/>
      </dsp:nvSpPr>
      <dsp:spPr>
        <a:xfrm>
          <a:off x="1217086" y="3342676"/>
          <a:ext cx="428703" cy="428703"/>
        </a:xfrm>
        <a:prstGeom prst="ellipse">
          <a:avLst/>
        </a:prstGeom>
        <a:solidFill>
          <a:schemeClr val="accent4">
            <a:tint val="50000"/>
            <a:hueOff val="8585643"/>
            <a:satOff val="-45117"/>
            <a:lumOff val="-326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9B88755-5CF3-4D53-BAFF-C35747DB219F}">
      <dsp:nvSpPr>
        <dsp:cNvPr id="0" name=""/>
        <dsp:cNvSpPr/>
      </dsp:nvSpPr>
      <dsp:spPr>
        <a:xfrm rot="10800000">
          <a:off x="1431438" y="3899351"/>
          <a:ext cx="5257517" cy="428703"/>
        </a:xfrm>
        <a:prstGeom prst="homePlate">
          <a:avLst/>
        </a:prstGeom>
        <a:gradFill rotWithShape="0">
          <a:gsLst>
            <a:gs pos="0">
              <a:schemeClr val="accent4">
                <a:hueOff val="9096231"/>
                <a:satOff val="-41972"/>
                <a:lumOff val="154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096231"/>
                <a:satOff val="-41972"/>
                <a:lumOff val="154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096231"/>
                <a:satOff val="-41972"/>
                <a:lumOff val="154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9047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пересказ по цепочке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sp:txBody>
      <dsp:txXfrm rot="10800000">
        <a:off x="1538614" y="3899351"/>
        <a:ext cx="5150341" cy="428703"/>
      </dsp:txXfrm>
    </dsp:sp>
    <dsp:sp modelId="{B6603A7C-C08A-4F09-B2EB-D33DB3B04FE3}">
      <dsp:nvSpPr>
        <dsp:cNvPr id="0" name=""/>
        <dsp:cNvSpPr/>
      </dsp:nvSpPr>
      <dsp:spPr>
        <a:xfrm>
          <a:off x="1217086" y="3899351"/>
          <a:ext cx="428703" cy="428703"/>
        </a:xfrm>
        <a:prstGeom prst="ellipse">
          <a:avLst/>
        </a:prstGeom>
        <a:solidFill>
          <a:schemeClr val="accent4">
            <a:tint val="50000"/>
            <a:hueOff val="10016583"/>
            <a:satOff val="-52636"/>
            <a:lumOff val="-380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B8A7A01-05A8-4DB9-8477-5F4DC4E3B252}">
      <dsp:nvSpPr>
        <dsp:cNvPr id="0" name=""/>
        <dsp:cNvSpPr/>
      </dsp:nvSpPr>
      <dsp:spPr>
        <a:xfrm rot="10800000">
          <a:off x="1431438" y="4456027"/>
          <a:ext cx="5257517" cy="428703"/>
        </a:xfrm>
        <a:prstGeom prst="homePlate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9047" tIns="60960" rIns="113792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моделирование сюжета произведения с помощью условной наглядной схемы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/>
        </a:p>
      </dsp:txBody>
      <dsp:txXfrm rot="10800000">
        <a:off x="1538614" y="4456027"/>
        <a:ext cx="5150341" cy="428703"/>
      </dsp:txXfrm>
    </dsp:sp>
    <dsp:sp modelId="{423D7DEA-0ED1-44A2-BE69-243C604039E9}">
      <dsp:nvSpPr>
        <dsp:cNvPr id="0" name=""/>
        <dsp:cNvSpPr/>
      </dsp:nvSpPr>
      <dsp:spPr>
        <a:xfrm>
          <a:off x="1217086" y="4456027"/>
          <a:ext cx="428703" cy="428703"/>
        </a:xfrm>
        <a:prstGeom prst="ellipse">
          <a:avLst/>
        </a:prstGeom>
        <a:solidFill>
          <a:schemeClr val="accent4">
            <a:tint val="50000"/>
            <a:hueOff val="11447524"/>
            <a:satOff val="-60156"/>
            <a:lumOff val="-435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3A9E72-7365-4494-8583-8EA9CC7C4EDA}">
      <dsp:nvSpPr>
        <dsp:cNvPr id="0" name=""/>
        <dsp:cNvSpPr/>
      </dsp:nvSpPr>
      <dsp:spPr>
        <a:xfrm>
          <a:off x="1869" y="455471"/>
          <a:ext cx="2358689" cy="200372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Учить детей умению выделять основные персонажи и обозначать их графическими заместителями</a:t>
          </a:r>
          <a:endParaRPr lang="ru-RU" sz="1800" kern="1200" dirty="0"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algn="l" defTabSz="2889250">
            <a:lnSpc>
              <a:spcPct val="90000"/>
            </a:lnSpc>
            <a:spcBef>
              <a:spcPct val="0"/>
            </a:spcBef>
          </a:pPr>
          <a:endParaRPr lang="ru-RU" kern="1200" dirty="0"/>
        </a:p>
      </dsp:txBody>
      <dsp:txXfrm>
        <a:off x="48819" y="502421"/>
        <a:ext cx="2264789" cy="1956772"/>
      </dsp:txXfrm>
    </dsp:sp>
    <dsp:sp modelId="{856B60DE-BB9F-471D-BF24-5DE21676E502}">
      <dsp:nvSpPr>
        <dsp:cNvPr id="0" name=""/>
        <dsp:cNvSpPr/>
      </dsp:nvSpPr>
      <dsp:spPr>
        <a:xfrm>
          <a:off x="9711" y="2153570"/>
          <a:ext cx="2343003" cy="7163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0" rIns="53340" bIns="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I 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этап</a:t>
          </a:r>
        </a:p>
      </dsp:txBody>
      <dsp:txXfrm>
        <a:off x="9711" y="2153570"/>
        <a:ext cx="1650002" cy="716301"/>
      </dsp:txXfrm>
    </dsp:sp>
    <dsp:sp modelId="{75B717D2-EE85-49E4-A92D-1916B98E7052}">
      <dsp:nvSpPr>
        <dsp:cNvPr id="0" name=""/>
        <dsp:cNvSpPr/>
      </dsp:nvSpPr>
      <dsp:spPr>
        <a:xfrm>
          <a:off x="1640545" y="2295389"/>
          <a:ext cx="691425" cy="691425"/>
        </a:xfrm>
        <a:prstGeom prst="ellipse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BA46B9-F522-4F7E-947B-C5162602AA9B}">
      <dsp:nvSpPr>
        <dsp:cNvPr id="0" name=""/>
        <dsp:cNvSpPr/>
      </dsp:nvSpPr>
      <dsp:spPr>
        <a:xfrm>
          <a:off x="2537801" y="448355"/>
          <a:ext cx="2285003" cy="203218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Формировать умение передавать события при помощи схем – заместителей</a:t>
          </a:r>
          <a:endParaRPr lang="ru-RU" sz="1800" kern="1200" dirty="0"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algn="l" defTabSz="533400">
            <a:lnSpc>
              <a:spcPct val="90000"/>
            </a:lnSpc>
            <a:spcBef>
              <a:spcPct val="0"/>
            </a:spcBef>
          </a:pPr>
          <a:endParaRPr lang="ru-RU" kern="1200" dirty="0"/>
        </a:p>
      </dsp:txBody>
      <dsp:txXfrm>
        <a:off x="2585417" y="495971"/>
        <a:ext cx="2189771" cy="1984567"/>
      </dsp:txXfrm>
    </dsp:sp>
    <dsp:sp modelId="{A2751C7F-0337-42F4-8CF1-FD4E7889131E}">
      <dsp:nvSpPr>
        <dsp:cNvPr id="0" name=""/>
        <dsp:cNvSpPr/>
      </dsp:nvSpPr>
      <dsp:spPr>
        <a:xfrm>
          <a:off x="2531854" y="2196953"/>
          <a:ext cx="2296895" cy="6437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0" rIns="54610" bIns="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II</a:t>
          </a:r>
          <a:r>
            <a:rPr lang="ru-RU" sz="2800" kern="1200" dirty="0"/>
            <a:t>  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этап</a:t>
          </a:r>
        </a:p>
      </dsp:txBody>
      <dsp:txXfrm>
        <a:off x="2531854" y="2196953"/>
        <a:ext cx="1617532" cy="643765"/>
      </dsp:txXfrm>
    </dsp:sp>
    <dsp:sp modelId="{2ECF81AC-E7EF-40D2-BD4D-31FB05F3BAB0}">
      <dsp:nvSpPr>
        <dsp:cNvPr id="0" name=""/>
        <dsp:cNvSpPr/>
      </dsp:nvSpPr>
      <dsp:spPr>
        <a:xfrm>
          <a:off x="4139633" y="2302504"/>
          <a:ext cx="691425" cy="691425"/>
        </a:xfrm>
        <a:prstGeom prst="ellipse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AA0A05-FAE3-49B4-BB74-E220439CF653}">
      <dsp:nvSpPr>
        <dsp:cNvPr id="0" name=""/>
        <dsp:cNvSpPr/>
      </dsp:nvSpPr>
      <dsp:spPr>
        <a:xfrm>
          <a:off x="5002355" y="464853"/>
          <a:ext cx="2390692" cy="196619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Передавать последовательность эпизодов, правильно располагая схемы – заместители</a:t>
          </a:r>
          <a:endParaRPr lang="ru-RU" sz="1800" kern="1200" dirty="0"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algn="l" defTabSz="533400">
            <a:lnSpc>
              <a:spcPct val="90000"/>
            </a:lnSpc>
            <a:spcBef>
              <a:spcPct val="0"/>
            </a:spcBef>
          </a:pPr>
          <a:endParaRPr lang="ru-RU" kern="1200" dirty="0"/>
        </a:p>
      </dsp:txBody>
      <dsp:txXfrm>
        <a:off x="5048425" y="510923"/>
        <a:ext cx="2298552" cy="1920122"/>
      </dsp:txXfrm>
    </dsp:sp>
    <dsp:sp modelId="{34584151-0E7A-45FD-B2F1-573E6D7C8BBE}">
      <dsp:nvSpPr>
        <dsp:cNvPr id="0" name=""/>
        <dsp:cNvSpPr/>
      </dsp:nvSpPr>
      <dsp:spPr>
        <a:xfrm>
          <a:off x="5012074" y="2176819"/>
          <a:ext cx="2371253" cy="6510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0" rIns="46990" bIns="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III</a:t>
          </a:r>
          <a:r>
            <a:rPr lang="ru-RU" sz="3700" kern="1200" dirty="0"/>
            <a:t> 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этап</a:t>
          </a:r>
        </a:p>
      </dsp:txBody>
      <dsp:txXfrm>
        <a:off x="5012074" y="2176819"/>
        <a:ext cx="1669896" cy="651038"/>
      </dsp:txXfrm>
    </dsp:sp>
    <dsp:sp modelId="{68DCFAD0-6691-47E3-B18F-554EE52FEF18}">
      <dsp:nvSpPr>
        <dsp:cNvPr id="0" name=""/>
        <dsp:cNvSpPr/>
      </dsp:nvSpPr>
      <dsp:spPr>
        <a:xfrm>
          <a:off x="6657032" y="2286006"/>
          <a:ext cx="691425" cy="691425"/>
        </a:xfrm>
        <a:prstGeom prst="ellips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89363-CB13-4AA5-AE2C-A18C8B525971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01DE6-0D99-4FD2-8FB8-43BA1964D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971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01DE6-0D99-4FD2-8FB8-43BA1964D80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501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1" t="1516" r="8939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A22AD04-E872-434F-B115-3CA1C7A90FE9}"/>
              </a:ext>
            </a:extLst>
          </p:cNvPr>
          <p:cNvSpPr/>
          <p:nvPr/>
        </p:nvSpPr>
        <p:spPr>
          <a:xfrm>
            <a:off x="1204956" y="493828"/>
            <a:ext cx="61475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 Самарской области  средняя общеобразовательная школа № 2 ж.-д. ст. Шентала   муниципального района </a:t>
            </a:r>
            <a:r>
              <a:rPr lang="ru-RU" altLang="ru-RU" sz="1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Шенталинский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Самарской области </a:t>
            </a:r>
          </a:p>
          <a:p>
            <a:pPr algn="ctr"/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структурное подразделение  детский сад «Звездочка»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8119DBB-D22C-4E09-BF12-C7F7E1B79208}"/>
              </a:ext>
            </a:extLst>
          </p:cNvPr>
          <p:cNvSpPr/>
          <p:nvPr/>
        </p:nvSpPr>
        <p:spPr>
          <a:xfrm>
            <a:off x="1293183" y="2259020"/>
            <a:ext cx="66927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9E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детей 5-7 лет с ОНР навыкам пересказа с помощью логопедических технологий</a:t>
            </a:r>
            <a:endParaRPr lang="ru-RU" sz="2800" dirty="0">
              <a:solidFill>
                <a:srgbClr val="9E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12D8C21-6A98-4FBB-B9A5-AA4BFEB64BAE}"/>
              </a:ext>
            </a:extLst>
          </p:cNvPr>
          <p:cNvSpPr/>
          <p:nvPr/>
        </p:nvSpPr>
        <p:spPr>
          <a:xfrm>
            <a:off x="6281225" y="47791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 логопед: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Афанасьева Н.Г.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60CBC3-6834-4308-99EE-BAA68FF96D01}"/>
              </a:ext>
            </a:extLst>
          </p:cNvPr>
          <p:cNvSpPr txBox="1"/>
          <p:nvPr/>
        </p:nvSpPr>
        <p:spPr>
          <a:xfrm>
            <a:off x="4181925" y="5840096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2020г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" t="1846" r="4575"/>
          <a:stretch/>
        </p:blipFill>
        <p:spPr>
          <a:xfrm>
            <a:off x="0" y="-56271"/>
            <a:ext cx="9294056" cy="69705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8BF3E2-E9DE-4F31-8367-1941C390A42F}"/>
              </a:ext>
            </a:extLst>
          </p:cNvPr>
          <p:cNvSpPr txBox="1"/>
          <p:nvPr/>
        </p:nvSpPr>
        <p:spPr>
          <a:xfrm>
            <a:off x="4135902" y="1158470"/>
            <a:ext cx="456965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Небо стало хмурым, серым, пасмурным.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Сухие осенние листья опали с деревьев.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Березы и клены стоят грустные, голые.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сосны и ели остались зелеными, нарядными, красивыми.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Трава пожелтела, поникла, пожухла.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Вода в реке замерзает и превращается в лед.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Перелетные птицы улетели на юг.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6BDE0F3-47B1-4240-A9BB-C94CC6F8F006}"/>
              </a:ext>
            </a:extLst>
          </p:cNvPr>
          <p:cNvSpPr/>
          <p:nvPr/>
        </p:nvSpPr>
        <p:spPr>
          <a:xfrm>
            <a:off x="1176995" y="621375"/>
            <a:ext cx="71932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Картинно – графический план 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пересказа в рамках лексической темы «Осень»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78027A-C8ED-4DD0-865B-3F96BA5B18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" t="2667" r="8585"/>
          <a:stretch/>
        </p:blipFill>
        <p:spPr>
          <a:xfrm>
            <a:off x="841712" y="1324135"/>
            <a:ext cx="3193366" cy="4635649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82858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" t="1846" r="4575"/>
          <a:stretch/>
        </p:blipFill>
        <p:spPr>
          <a:xfrm>
            <a:off x="0" y="0"/>
            <a:ext cx="9143999" cy="697054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6CC55A7-9E77-4AEF-8534-14476460F1EF}"/>
              </a:ext>
            </a:extLst>
          </p:cNvPr>
          <p:cNvSpPr/>
          <p:nvPr/>
        </p:nvSpPr>
        <p:spPr>
          <a:xfrm>
            <a:off x="668214" y="575209"/>
            <a:ext cx="7575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Отрывок из рассказа   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 Житкова «Как яблоки собирают»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8617B80-C8BE-4A92-8E16-0FCE27CC0DD3}"/>
              </a:ext>
            </a:extLst>
          </p:cNvPr>
          <p:cNvSpPr/>
          <p:nvPr/>
        </p:nvSpPr>
        <p:spPr>
          <a:xfrm>
            <a:off x="668214" y="1540988"/>
            <a:ext cx="4311749" cy="35700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Century Schoolbook" panose="02040604050505020304" pitchFamily="18" charset="0"/>
              </a:rPr>
              <a:t>…Я увидел лестницу. А на лестнице стояла тетя. Она доставала яблоки и давала  девочкам. А девочки их в корзину клали. Там сидели две тети и на яблоки смотрели. Возьмут яблоки, повертят, повертят и складывают в корзинки. Смотрели, чтобы пятнышка не было. Без пятнышка – это самые лучшие яблоки. Эти яблоки заворачивают в бумажку и накладывают в ящики, а потом ящики всюду развозят.</a:t>
            </a:r>
            <a:endParaRPr lang="ru-RU" sz="1600" dirty="0">
              <a:effectLst/>
              <a:latin typeface="Century Schoolbook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B93CA1-02F2-42A2-BC1E-4BE89A62D3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70"/>
          <a:stretch/>
        </p:blipFill>
        <p:spPr>
          <a:xfrm>
            <a:off x="5092461" y="1392702"/>
            <a:ext cx="3320447" cy="4036851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557886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" t="1846" r="4575"/>
          <a:stretch/>
        </p:blipFill>
        <p:spPr>
          <a:xfrm>
            <a:off x="-82062" y="0"/>
            <a:ext cx="9144000" cy="6858000"/>
          </a:xfrm>
          <a:prstGeom prst="rect">
            <a:avLst/>
          </a:prstGeom>
        </p:spPr>
      </p:pic>
      <p:pic>
        <p:nvPicPr>
          <p:cNvPr id="3" name="Picture 7" descr="SAM_3404">
            <a:extLst>
              <a:ext uri="{FF2B5EF4-FFF2-40B4-BE49-F238E27FC236}">
                <a16:creationId xmlns:a16="http://schemas.microsoft.com/office/drawing/2014/main" id="{FD9D1FD7-605A-4ACC-B86B-19B0B743C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300" y="1151567"/>
            <a:ext cx="2935168" cy="3911639"/>
          </a:xfrm>
          <a:prstGeom prst="rect">
            <a:avLst/>
          </a:prstGeom>
          <a:ln w="28575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F7F54C0-C928-4B58-91D0-87F4A503E6A8}"/>
              </a:ext>
            </a:extLst>
          </p:cNvPr>
          <p:cNvSpPr/>
          <p:nvPr/>
        </p:nvSpPr>
        <p:spPr>
          <a:xfrm>
            <a:off x="4572000" y="1631854"/>
            <a:ext cx="3253159" cy="25355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Наглядная  модель высказывания выступает в роли плана, обеспечивающего связность и последовательно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сть пересказов детей</a:t>
            </a:r>
            <a:endParaRPr lang="ru-RU" b="1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188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1" t="1516" r="8939"/>
          <a:stretch/>
        </p:blipFill>
        <p:spPr>
          <a:xfrm flipH="1">
            <a:off x="1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8119DBB-D22C-4E09-BF12-C7F7E1B79208}"/>
              </a:ext>
            </a:extLst>
          </p:cNvPr>
          <p:cNvSpPr/>
          <p:nvPr/>
        </p:nvSpPr>
        <p:spPr>
          <a:xfrm>
            <a:off x="1293183" y="2259020"/>
            <a:ext cx="66927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</a:t>
            </a:r>
            <a:endParaRPr lang="ru-RU" sz="2800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051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" t="1846" r="457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D2A86B1-1730-4442-8AF5-C2B36A8AD303}"/>
              </a:ext>
            </a:extLst>
          </p:cNvPr>
          <p:cNvSpPr/>
          <p:nvPr/>
        </p:nvSpPr>
        <p:spPr>
          <a:xfrm>
            <a:off x="492370" y="1953468"/>
            <a:ext cx="7877908" cy="2345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«Учите ребёнка каким-нибудь неизвестным ему пяти словам -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 будет долго и напрасно мучиться, но свяжите двадцать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таких слов с картинками, и он их усвоит на лету»</a:t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К.Д. Ушинский</a:t>
            </a:r>
            <a:endParaRPr lang="ru-RU" sz="2000" b="1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73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" t="1846" r="457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16062" y="695977"/>
            <a:ext cx="2644727" cy="5148332"/>
          </a:xfrm>
          <a:prstGeom prst="rect">
            <a:avLst/>
          </a:prstGeom>
          <a:solidFill>
            <a:srgbClr val="F3FD8B"/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Глухов В.П.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Бородич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А.М.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Филичева Т.Б.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Федоренко Л.П.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Тихеева Е.И.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Воробьева В.К.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Левина Р.Е.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Филичева Т.Б.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Чиркина Г.В.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Ястребова А.В.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ТкаченкоТ.А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8CF45CF-2AC1-435F-9A64-7039BDC46C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20" r="20392" b="150"/>
          <a:stretch/>
        </p:blipFill>
        <p:spPr>
          <a:xfrm>
            <a:off x="1307009" y="1403863"/>
            <a:ext cx="3264991" cy="42062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7CC574-DCF6-4162-AD71-C1D69C877BDA}"/>
              </a:ext>
            </a:extLst>
          </p:cNvPr>
          <p:cNvSpPr txBox="1"/>
          <p:nvPr/>
        </p:nvSpPr>
        <p:spPr>
          <a:xfrm>
            <a:off x="927194" y="695977"/>
            <a:ext cx="40939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Дошкольная и коррекционная </a:t>
            </a:r>
          </a:p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педагогика</a:t>
            </a:r>
          </a:p>
        </p:txBody>
      </p:sp>
    </p:spTree>
    <p:extLst>
      <p:ext uri="{BB962C8B-B14F-4D97-AF65-F5344CB8AC3E}">
        <p14:creationId xmlns:p14="http://schemas.microsoft.com/office/powerpoint/2010/main" val="3682465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" t="1846" r="4575"/>
          <a:stretch/>
        </p:blipFill>
        <p:spPr>
          <a:xfrm>
            <a:off x="-42203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92285" y="671951"/>
            <a:ext cx="5898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ln w="9525">
                  <a:noFill/>
                </a:ln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Методические приемы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FB0BB87A-BC98-452E-B2DC-0013B274E2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8234722"/>
              </p:ext>
            </p:extLst>
          </p:nvPr>
        </p:nvGraphicFramePr>
        <p:xfrm>
          <a:off x="576776" y="1133616"/>
          <a:ext cx="7906042" cy="4887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3481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" t="1846" r="4575"/>
          <a:stretch/>
        </p:blipFill>
        <p:spPr>
          <a:xfrm>
            <a:off x="0" y="80889"/>
            <a:ext cx="9144000" cy="6858000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8D2EC0A5-A9A6-4382-B04D-7585284C56B5}"/>
              </a:ext>
            </a:extLst>
          </p:cNvPr>
          <p:cNvSpPr/>
          <p:nvPr/>
        </p:nvSpPr>
        <p:spPr>
          <a:xfrm>
            <a:off x="4290646" y="4522763"/>
            <a:ext cx="4135902" cy="135049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0ABF33D-81FB-4D78-A75A-FD5B1C6F9073}"/>
              </a:ext>
            </a:extLst>
          </p:cNvPr>
          <p:cNvSpPr/>
          <p:nvPr/>
        </p:nvSpPr>
        <p:spPr>
          <a:xfrm>
            <a:off x="872197" y="3362180"/>
            <a:ext cx="4135902" cy="1350498"/>
          </a:xfrm>
          <a:prstGeom prst="ellipse">
            <a:avLst/>
          </a:prstGeom>
          <a:solidFill>
            <a:srgbClr val="EB8C6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МНЕМОТЕХНИКА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AE42037-E47C-43B4-A9C6-C45759C5E793}"/>
              </a:ext>
            </a:extLst>
          </p:cNvPr>
          <p:cNvSpPr/>
          <p:nvPr/>
        </p:nvSpPr>
        <p:spPr>
          <a:xfrm>
            <a:off x="2293033" y="849337"/>
            <a:ext cx="5036233" cy="9267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</a:p>
          <a:p>
            <a:pPr algn="ctr"/>
            <a:endParaRPr lang="ru-RU" dirty="0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682ED89D-CC61-4B74-A026-1DBACE1B3875}"/>
              </a:ext>
            </a:extLst>
          </p:cNvPr>
          <p:cNvSpPr/>
          <p:nvPr/>
        </p:nvSpPr>
        <p:spPr>
          <a:xfrm>
            <a:off x="2940148" y="1941343"/>
            <a:ext cx="562708" cy="1350498"/>
          </a:xfrm>
          <a:prstGeom prst="downArrow">
            <a:avLst/>
          </a:prstGeom>
          <a:solidFill>
            <a:srgbClr val="DAE551"/>
          </a:solidFill>
          <a:ln>
            <a:solidFill>
              <a:srgbClr val="DAE5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98B58366-98BA-482B-BD16-74A4409F81D2}"/>
              </a:ext>
            </a:extLst>
          </p:cNvPr>
          <p:cNvSpPr/>
          <p:nvPr/>
        </p:nvSpPr>
        <p:spPr>
          <a:xfrm>
            <a:off x="5880296" y="2036300"/>
            <a:ext cx="562708" cy="2321167"/>
          </a:xfrm>
          <a:prstGeom prst="downArrow">
            <a:avLst/>
          </a:prstGeom>
          <a:solidFill>
            <a:srgbClr val="DAE551"/>
          </a:solidFill>
          <a:ln>
            <a:solidFill>
              <a:srgbClr val="DAE5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876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" t="1846" r="457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BEA7999-62B6-40EC-8CC4-E81DA98CAF96}"/>
              </a:ext>
            </a:extLst>
          </p:cNvPr>
          <p:cNvSpPr/>
          <p:nvPr/>
        </p:nvSpPr>
        <p:spPr>
          <a:xfrm>
            <a:off x="236806" y="595141"/>
            <a:ext cx="4572000" cy="5799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299CDB81-B435-4B0B-AD7F-8C3ACBDBC4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5019232"/>
              </p:ext>
            </p:extLst>
          </p:nvPr>
        </p:nvGraphicFramePr>
        <p:xfrm>
          <a:off x="874541" y="1974688"/>
          <a:ext cx="7394917" cy="3442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DEFBC23-281E-4A25-BB66-120B437BEF84}"/>
              </a:ext>
            </a:extLst>
          </p:cNvPr>
          <p:cNvSpPr/>
          <p:nvPr/>
        </p:nvSpPr>
        <p:spPr>
          <a:xfrm>
            <a:off x="1237957" y="841782"/>
            <a:ext cx="6499274" cy="88626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Этапы обучения детей пересказу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179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" t="1846" r="4575"/>
          <a:stretch/>
        </p:blipFill>
        <p:spPr>
          <a:xfrm>
            <a:off x="6459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A67789-1C7E-44C3-9056-40A3E9F5DFA2}"/>
              </a:ext>
            </a:extLst>
          </p:cNvPr>
          <p:cNvSpPr txBox="1"/>
          <p:nvPr/>
        </p:nvSpPr>
        <p:spPr>
          <a:xfrm>
            <a:off x="2672861" y="717452"/>
            <a:ext cx="32431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МНЕМОТЕХНИКА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1E6C1B-7513-4974-BE34-FB000C947064}"/>
              </a:ext>
            </a:extLst>
          </p:cNvPr>
          <p:cNvSpPr txBox="1"/>
          <p:nvPr/>
        </p:nvSpPr>
        <p:spPr>
          <a:xfrm>
            <a:off x="759655" y="146400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B5C8735-C5C9-48E0-B418-55366DE910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FF7EC"/>
              </a:clrFrom>
              <a:clrTo>
                <a:srgbClr val="EFF7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" t="15460" r="3252" b="3834"/>
          <a:stretch/>
        </p:blipFill>
        <p:spPr>
          <a:xfrm>
            <a:off x="759655" y="1156403"/>
            <a:ext cx="7611771" cy="498414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18CEF39-29D4-4821-9204-3C9207F42C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017" y="4770930"/>
            <a:ext cx="892613" cy="152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12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" t="1846" r="4575"/>
          <a:stretch/>
        </p:blipFill>
        <p:spPr>
          <a:xfrm>
            <a:off x="-59542" y="-98474"/>
            <a:ext cx="9144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F942A5-8755-4655-867B-B663828AA3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" t="15795" r="70001" b="55282"/>
          <a:stretch/>
        </p:blipFill>
        <p:spPr>
          <a:xfrm>
            <a:off x="868926" y="1495494"/>
            <a:ext cx="1969478" cy="19835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B697F8-429A-45AD-A328-46C8F2255277}"/>
              </a:ext>
            </a:extLst>
          </p:cNvPr>
          <p:cNvSpPr txBox="1"/>
          <p:nvPr/>
        </p:nvSpPr>
        <p:spPr>
          <a:xfrm>
            <a:off x="796660" y="3499212"/>
            <a:ext cx="17191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Руковичка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80FB8F-D505-4F9F-B62E-4048DC788E16}"/>
              </a:ext>
            </a:extLst>
          </p:cNvPr>
          <p:cNvSpPr txBox="1"/>
          <p:nvPr/>
        </p:nvSpPr>
        <p:spPr>
          <a:xfrm>
            <a:off x="2689873" y="645236"/>
            <a:ext cx="330968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МНЕМОТАБЛИЦЫ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2C4991-4D75-42ED-B93E-44D0FC8837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6" t="2562" r="17001" b="3522"/>
          <a:stretch/>
        </p:blipFill>
        <p:spPr>
          <a:xfrm>
            <a:off x="3530990" y="1452288"/>
            <a:ext cx="1969479" cy="20267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95C441-87B1-4D8C-ACA7-959D207791D1}"/>
              </a:ext>
            </a:extLst>
          </p:cNvPr>
          <p:cNvSpPr txBox="1"/>
          <p:nvPr/>
        </p:nvSpPr>
        <p:spPr>
          <a:xfrm>
            <a:off x="3477989" y="3499212"/>
            <a:ext cx="2362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«Три медведя»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085FA26-487B-417B-A92A-27401D58DE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2" r="13230" b="1744"/>
          <a:stretch/>
        </p:blipFill>
        <p:spPr>
          <a:xfrm>
            <a:off x="6187454" y="1452288"/>
            <a:ext cx="2070282" cy="205313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1065FE2-9038-44E6-9718-6462C0B5B6C7}"/>
              </a:ext>
            </a:extLst>
          </p:cNvPr>
          <p:cNvSpPr txBox="1"/>
          <p:nvPr/>
        </p:nvSpPr>
        <p:spPr>
          <a:xfrm>
            <a:off x="6280528" y="3527384"/>
            <a:ext cx="1977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Стихотворение «9 мая»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FB7713A-99AF-4FE9-97CB-3606F45C0C3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" t="12226" r="2155" b="2664"/>
          <a:stretch/>
        </p:blipFill>
        <p:spPr>
          <a:xfrm>
            <a:off x="1322365" y="4083075"/>
            <a:ext cx="2354710" cy="14967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9225B1F-D58E-41FB-A605-8AF4B5C188F3}"/>
              </a:ext>
            </a:extLst>
          </p:cNvPr>
          <p:cNvSpPr txBox="1"/>
          <p:nvPr/>
        </p:nvSpPr>
        <p:spPr>
          <a:xfrm>
            <a:off x="1582228" y="5601768"/>
            <a:ext cx="2362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«Осень»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026F627-B0A7-43D5-ADAA-EAC0B2BF634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4" t="21177" r="13384" b="14358"/>
          <a:stretch/>
        </p:blipFill>
        <p:spPr>
          <a:xfrm>
            <a:off x="4659242" y="4025597"/>
            <a:ext cx="2247995" cy="15542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BC4BA58-75F4-404D-8116-D6325CFE3E73}"/>
              </a:ext>
            </a:extLst>
          </p:cNvPr>
          <p:cNvSpPr txBox="1"/>
          <p:nvPr/>
        </p:nvSpPr>
        <p:spPr>
          <a:xfrm>
            <a:off x="3450740" y="5576761"/>
            <a:ext cx="4674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описательного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рассказа о профессии</a:t>
            </a:r>
          </a:p>
        </p:txBody>
      </p:sp>
    </p:spTree>
    <p:extLst>
      <p:ext uri="{BB962C8B-B14F-4D97-AF65-F5344CB8AC3E}">
        <p14:creationId xmlns:p14="http://schemas.microsoft.com/office/powerpoint/2010/main" val="1784172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" t="1846" r="457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5F6AB4-66A9-4A1A-8FCD-82E61BDE558C}"/>
              </a:ext>
            </a:extLst>
          </p:cNvPr>
          <p:cNvSpPr txBox="1"/>
          <p:nvPr/>
        </p:nvSpPr>
        <p:spPr>
          <a:xfrm>
            <a:off x="2584280" y="742278"/>
            <a:ext cx="334347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805AA3-46A1-4B61-9012-20861BA28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3" t="24469" r="6470" b="7139"/>
          <a:stretch/>
        </p:blipFill>
        <p:spPr>
          <a:xfrm>
            <a:off x="1043182" y="1265498"/>
            <a:ext cx="3402583" cy="2518118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DED286-3C87-4116-BF07-F5BDCFCF1C3B}"/>
              </a:ext>
            </a:extLst>
          </p:cNvPr>
          <p:cNvSpPr txBox="1"/>
          <p:nvPr/>
        </p:nvSpPr>
        <p:spPr>
          <a:xfrm>
            <a:off x="1180049" y="3983670"/>
            <a:ext cx="2808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Геометрические фигуры 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полоски</a:t>
            </a:r>
          </a:p>
        </p:txBody>
      </p:sp>
      <p:pic>
        <p:nvPicPr>
          <p:cNvPr id="11" name="Picture 2" descr="C:\Users\1\Desktop\фото\Дети в ДОУ\дети в деятельности\SAM_4011.JPG">
            <a:extLst>
              <a:ext uri="{FF2B5EF4-FFF2-40B4-BE49-F238E27FC236}">
                <a16:creationId xmlns:a16="http://schemas.microsoft.com/office/drawing/2014/main" id="{399F8B30-77EF-45FD-81E5-DD1BA9A9E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" t="3264" r="2029" b="4709"/>
          <a:stretch/>
        </p:blipFill>
        <p:spPr>
          <a:xfrm>
            <a:off x="4627900" y="2152486"/>
            <a:ext cx="3551487" cy="2518118"/>
          </a:xfrm>
          <a:prstGeom prst="rect">
            <a:avLst/>
          </a:prstGeom>
          <a:ln w="28575" cap="sq">
            <a:solidFill>
              <a:schemeClr val="tx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B47591-0155-4EA9-A318-E113899E11CC}"/>
              </a:ext>
            </a:extLst>
          </p:cNvPr>
          <p:cNvSpPr txBox="1"/>
          <p:nvPr/>
        </p:nvSpPr>
        <p:spPr>
          <a:xfrm>
            <a:off x="4572000" y="4839287"/>
            <a:ext cx="376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сказки «Колобок»</a:t>
            </a:r>
          </a:p>
        </p:txBody>
      </p:sp>
    </p:spTree>
    <p:extLst>
      <p:ext uri="{BB962C8B-B14F-4D97-AF65-F5344CB8AC3E}">
        <p14:creationId xmlns:p14="http://schemas.microsoft.com/office/powerpoint/2010/main" val="32241327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1253</TotalTime>
  <Words>474</Words>
  <Application>Microsoft Office PowerPoint</Application>
  <PresentationFormat>Экран (4:3)</PresentationFormat>
  <Paragraphs>82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Century Schoolbook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Natalia</cp:lastModifiedBy>
  <cp:revision>142</cp:revision>
  <dcterms:created xsi:type="dcterms:W3CDTF">2013-11-19T05:52:05Z</dcterms:created>
  <dcterms:modified xsi:type="dcterms:W3CDTF">2020-12-22T07:43:47Z</dcterms:modified>
</cp:coreProperties>
</file>