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3DC2-8688-405B-A18F-A9383A879C4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67B7-64A0-49E5-85F0-F1A788701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70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3DC2-8688-405B-A18F-A9383A879C4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67B7-64A0-49E5-85F0-F1A788701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69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3DC2-8688-405B-A18F-A9383A879C4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67B7-64A0-49E5-85F0-F1A788701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79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3DC2-8688-405B-A18F-A9383A879C4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67B7-64A0-49E5-85F0-F1A788701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33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3DC2-8688-405B-A18F-A9383A879C4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67B7-64A0-49E5-85F0-F1A788701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68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3DC2-8688-405B-A18F-A9383A879C4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67B7-64A0-49E5-85F0-F1A788701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59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3DC2-8688-405B-A18F-A9383A879C4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67B7-64A0-49E5-85F0-F1A788701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58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3DC2-8688-405B-A18F-A9383A879C4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67B7-64A0-49E5-85F0-F1A788701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46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3DC2-8688-405B-A18F-A9383A879C4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67B7-64A0-49E5-85F0-F1A788701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7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3DC2-8688-405B-A18F-A9383A879C4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67B7-64A0-49E5-85F0-F1A788701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76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3DC2-8688-405B-A18F-A9383A879C4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67B7-64A0-49E5-85F0-F1A788701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02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3DC2-8688-405B-A18F-A9383A879C4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167B7-64A0-49E5-85F0-F1A788701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0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18648" cy="24757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Особенности управления психологическим климатом коллектива детей дошкольного возраста.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733256"/>
            <a:ext cx="2768352" cy="84164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студентка 4 курса ДПП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Каюмова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Алия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89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41682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Б</a:t>
            </a:r>
            <a:r>
              <a:rPr lang="ru-RU" sz="2000" dirty="0" smtClean="0"/>
              <a:t>ольшую часть своей жизни человек проводит именно в коллективе, и этот коллектив дает ему психологическую поддержку, помогая ощутить свою принадлежность, наполнить содержанием свой образ «я».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154" y="2348880"/>
            <a:ext cx="3920810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Проблема межличностных отношений  всегда актуальна.  В наши дни она приобретает все большее значение, как в связи с усложнением общей ситуацией воспитания, изменения ребенка. Проблема влияния психологических аспектов на управление коллективом является одной из важных и фундаментальных основ для благоприятного  психологического климата.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7692" y="1300057"/>
            <a:ext cx="4952319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Контакты между людьми и их эмоциональное насыщение формируют социально-психологический климат коллектива.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36295" y="2722062"/>
            <a:ext cx="4067944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Проблемами психологического климата занимались Е.С. Кузьмин, В.М. </a:t>
            </a:r>
            <a:r>
              <a:rPr lang="ru-RU" sz="2000" dirty="0" err="1" smtClean="0"/>
              <a:t>Шепель</a:t>
            </a:r>
            <a:r>
              <a:rPr lang="ru-RU" sz="2000" dirty="0" smtClean="0"/>
              <a:t>, Р.Х. Шакуров, Б.Ф. Ломов и др.</a:t>
            </a:r>
          </a:p>
          <a:p>
            <a:r>
              <a:rPr lang="ru-RU" sz="2000" dirty="0" smtClean="0"/>
              <a:t>В отечественной педагогике и психологии проблемами формирования и развития психологического климата занимались такие ученые как Платонова К.К., </a:t>
            </a:r>
            <a:r>
              <a:rPr lang="ru-RU" sz="2000" dirty="0" err="1" smtClean="0"/>
              <a:t>Русалиновой</a:t>
            </a:r>
            <a:r>
              <a:rPr lang="ru-RU" sz="2000" dirty="0" smtClean="0"/>
              <a:t> А.А., </a:t>
            </a:r>
            <a:r>
              <a:rPr lang="ru-RU" sz="2000" dirty="0" err="1" smtClean="0"/>
              <a:t>Шепеля</a:t>
            </a:r>
            <a:r>
              <a:rPr lang="ru-RU" sz="2000" dirty="0" smtClean="0"/>
              <a:t> В.М., </a:t>
            </a:r>
            <a:r>
              <a:rPr lang="ru-RU" sz="2000" dirty="0" err="1" smtClean="0"/>
              <a:t>Парыгина</a:t>
            </a:r>
            <a:r>
              <a:rPr lang="ru-RU" sz="2000" dirty="0" smtClean="0"/>
              <a:t> Б.Д., Щербань А.Н. и др.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2947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040" y="400737"/>
            <a:ext cx="432410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Психологический климат - это эмоциональная окраска психологических связей членов коллектива, возникающая на основе их близости, симпатии, совпадения характеров, интересов, склонностей.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В.М. </a:t>
            </a:r>
            <a:r>
              <a:rPr lang="ru-RU" dirty="0" err="1" smtClean="0">
                <a:solidFill>
                  <a:srgbClr val="002060"/>
                </a:solidFill>
              </a:rPr>
              <a:t>Шепель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5528" y="400737"/>
            <a:ext cx="414209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Впервые понятие «психологический климат» использовал Н.С. Мансуров, который изучал производственные коллективы.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36912"/>
            <a:ext cx="45720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Е.С. Кузьмин считает, что понятие психологический климат отражает характер взаимоотношений между людьми, преобладающий тон общественного настроения, уровень управления, условия и особенности труда и отдыха в данном коллективе.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1368" y="2118257"/>
            <a:ext cx="369625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Важнейшая особенность психологического климата состоит в том, что он дает обобщенную, интегральную характеристику психологического состояния всех проявлений жизни коллектива.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0096" y="4941168"/>
            <a:ext cx="4572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Отношение одного человека оказывает влияние на отношение общающегося с ним другого. Таким образом, формируется эмоциональная взаимозависимость, которая включает в себя чувства, эмоции, мнения, настроения людей.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18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8407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Особенности психического развития детей дошкольного возраста от 3 до    6 лет.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383" y="1215623"/>
            <a:ext cx="494734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Детская психология изучает ребенка, но имеет свой особый предмет, в качестве которого выступает развитие психики на протяжении детства.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8208" y="1624732"/>
            <a:ext cx="414046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Вопросами детской психологией занимались </a:t>
            </a:r>
            <a:r>
              <a:rPr lang="ru-RU" sz="2000" dirty="0" err="1" smtClean="0"/>
              <a:t>Д.Б.Эльконин</a:t>
            </a:r>
            <a:r>
              <a:rPr lang="ru-RU" sz="2000" dirty="0" smtClean="0"/>
              <a:t>,  </a:t>
            </a:r>
            <a:r>
              <a:rPr lang="ru-RU" sz="2000" dirty="0" err="1" smtClean="0"/>
              <a:t>А.В.Запорожец</a:t>
            </a:r>
            <a:r>
              <a:rPr lang="ru-RU" sz="2000" dirty="0" smtClean="0"/>
              <a:t>,  </a:t>
            </a:r>
            <a:r>
              <a:rPr lang="ru-RU" sz="2000" dirty="0" err="1" smtClean="0"/>
              <a:t>Л.С.Выготский</a:t>
            </a:r>
            <a:r>
              <a:rPr lang="ru-RU" sz="2000" dirty="0" smtClean="0"/>
              <a:t>,  </a:t>
            </a:r>
            <a:r>
              <a:rPr lang="ru-RU" sz="2000" dirty="0" err="1" smtClean="0"/>
              <a:t>А.Н.Леонтьев</a:t>
            </a:r>
            <a:r>
              <a:rPr lang="ru-RU" sz="2000" dirty="0" smtClean="0"/>
              <a:t> и др.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383" y="2809671"/>
            <a:ext cx="3808994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Детскую психологию интересует, как ребенок становится взрослым человеком, умеющим общаться с другими людьми, трудиться, делать открытия, наслаждаться произведениями искусства.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80340" y="3212976"/>
            <a:ext cx="3708412" cy="21852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Одной из главных особенностей дошкольного возраста является развитие произвольности ведущих психических процессов. </a:t>
            </a:r>
          </a:p>
          <a:p>
            <a:r>
              <a:rPr lang="ru-RU" sz="1600" dirty="0"/>
              <a:t>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21591"/>
            <a:ext cx="3974762" cy="18676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48010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6762"/>
            <a:ext cx="3888432" cy="34522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 детей 3-4 лет:</a:t>
            </a:r>
          </a:p>
          <a:p>
            <a:r>
              <a:rPr lang="ru-RU" sz="2400" dirty="0" smtClean="0"/>
              <a:t>-«я сам»</a:t>
            </a:r>
          </a:p>
          <a:p>
            <a:r>
              <a:rPr lang="ru-RU" sz="2400" dirty="0" smtClean="0"/>
              <a:t>-воображение</a:t>
            </a:r>
          </a:p>
          <a:p>
            <a:r>
              <a:rPr lang="ru-RU" sz="2400" dirty="0" smtClean="0"/>
              <a:t>-непроизвольная память</a:t>
            </a:r>
          </a:p>
          <a:p>
            <a:r>
              <a:rPr lang="ru-RU" sz="2400" dirty="0" smtClean="0"/>
              <a:t>-развитие памяти и внимания</a:t>
            </a:r>
          </a:p>
          <a:p>
            <a:r>
              <a:rPr lang="ru-RU" sz="2400" dirty="0" smtClean="0"/>
              <a:t>-представление о предметах</a:t>
            </a:r>
          </a:p>
          <a:p>
            <a:r>
              <a:rPr lang="ru-RU" sz="2400" dirty="0" smtClean="0"/>
              <a:t>-потребность в общении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2564904"/>
            <a:ext cx="3163222" cy="40561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 детей 5-6 лет </a:t>
            </a:r>
          </a:p>
          <a:p>
            <a:r>
              <a:rPr lang="ru-RU" b="1" dirty="0" smtClean="0"/>
              <a:t>-стремление познать себя и другого</a:t>
            </a:r>
          </a:p>
          <a:p>
            <a:r>
              <a:rPr lang="ru-RU" b="1" dirty="0" smtClean="0"/>
              <a:t>-</a:t>
            </a:r>
            <a:r>
              <a:rPr lang="ru-RU" b="1" dirty="0" err="1" smtClean="0"/>
              <a:t>саморегуляция</a:t>
            </a:r>
            <a:endParaRPr lang="ru-RU" b="1" dirty="0" smtClean="0"/>
          </a:p>
          <a:p>
            <a:r>
              <a:rPr lang="ru-RU" b="1" dirty="0" smtClean="0"/>
              <a:t>-представление ребенка о себе</a:t>
            </a:r>
          </a:p>
          <a:p>
            <a:r>
              <a:rPr lang="ru-RU" b="1" dirty="0" smtClean="0"/>
              <a:t>-</a:t>
            </a:r>
            <a:r>
              <a:rPr lang="ru-RU" b="1" dirty="0"/>
              <a:t>п</a:t>
            </a:r>
            <a:r>
              <a:rPr lang="ru-RU" b="1" dirty="0" smtClean="0"/>
              <a:t>ознание в половой идентичности</a:t>
            </a:r>
          </a:p>
          <a:p>
            <a:r>
              <a:rPr lang="ru-RU" b="1" dirty="0" smtClean="0"/>
              <a:t>-представление об окружающем</a:t>
            </a:r>
          </a:p>
          <a:p>
            <a:r>
              <a:rPr lang="ru-RU" b="1" dirty="0" smtClean="0"/>
              <a:t>-устойчивость внимания</a:t>
            </a:r>
          </a:p>
          <a:p>
            <a:r>
              <a:rPr lang="ru-RU" b="1" dirty="0" smtClean="0"/>
              <a:t>-наглядно образное мышление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5309"/>
            <a:ext cx="4574565" cy="25735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2" name="Picture 4" descr="http://deita.ru/upload/iblock/e0f/tvorcheskiy-reben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5020"/>
            <a:ext cx="3280954" cy="21851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088559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438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Особенности управления психологическим климатом коллектива детей дошкольного возраста.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управления психологическим климатом коллектива детей дошкольного возраста.</dc:title>
  <dc:creator>Маша</dc:creator>
  <cp:lastModifiedBy>Админ</cp:lastModifiedBy>
  <cp:revision>7</cp:revision>
  <dcterms:created xsi:type="dcterms:W3CDTF">2015-12-16T15:18:34Z</dcterms:created>
  <dcterms:modified xsi:type="dcterms:W3CDTF">2017-12-11T10:30:05Z</dcterms:modified>
</cp:coreProperties>
</file>